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61" r:id="rId13"/>
    <p:sldId id="262" r:id="rId14"/>
    <p:sldId id="263" r:id="rId15"/>
    <p:sldId id="264" r:id="rId16"/>
    <p:sldId id="272" r:id="rId17"/>
    <p:sldId id="273" r:id="rId18"/>
    <p:sldId id="265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80"/>
    <a:srgbClr val="FF6600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9BDC-FF7F-4582-879F-2C431E22C30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00338-E0A1-40D7-9DAF-E9711FAF81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4_de_541V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0338-E0A1-40D7-9DAF-E9711FAF815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0338-E0A1-40D7-9DAF-E9711FAF815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0338-E0A1-40D7-9DAF-E9711FAF815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youtube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com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?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v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=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4_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_541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Vg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0338-E0A1-40D7-9DAF-E9711FAF815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1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23.3.22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B55EDBB1-0548-42FD-9C85-3BADD8C90A30}" type="slidenum">
              <a:rPr lang="ru-RU" sz="12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Для правки текста заголовка щёлкните мышью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c4_de_541V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uouDBQtOY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Ad4pYDM1T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/>
          <p:nvPr/>
        </p:nvPicPr>
        <p:blipFill>
          <a:blip r:embed="rId3"/>
          <a:srcRect l="12410" t="273" r="12396" b="-27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ПУТАНИЦА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Noto Sans CJK SC Regular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4800" dirty="0">
                <a:latin typeface="Times New Roman" pitchFamily="18" charset="0"/>
                <a:ea typeface="Noto Sans CJK SC Regular" charset="0"/>
                <a:cs typeface="Times New Roman" pitchFamily="18" charset="0"/>
              </a:rPr>
              <a:t> </a:t>
            </a:r>
            <a:r>
              <a:rPr lang="ru-RU" altLang="zh-CN" sz="4800" dirty="0" smtClean="0">
                <a:latin typeface="Times New Roman" pitchFamily="18" charset="0"/>
                <a:ea typeface="Noto Sans CJK SC Regular" charset="0"/>
                <a:cs typeface="Times New Roman" pitchFamily="18" charset="0"/>
              </a:rPr>
              <a:t>        </a:t>
            </a:r>
            <a:r>
              <a:rPr kumimoji="0" lang="ru-RU" alt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ВАКУЧН </a:t>
            </a:r>
            <a:endParaRPr kumimoji="0" lang="ru-RU" altLang="zh-CN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                                     БАКАБ</a:t>
            </a:r>
            <a:endParaRPr kumimoji="0" lang="ru-RU" altLang="zh-CN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        </a:t>
            </a:r>
            <a:r>
              <a:rPr kumimoji="0" lang="ru-RU" altLang="zh-CN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 </a:t>
            </a:r>
            <a:r>
              <a:rPr kumimoji="0" lang="ru-RU" alt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АКМЫШ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                                     ЧУЖАК </a:t>
            </a:r>
            <a:r>
              <a:rPr kumimoji="0" lang="ru-RU" alt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Произнеси волшебные слова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800" b="1" dirty="0">
                <a:latin typeface="Times New Roman" pitchFamily="18" charset="0"/>
                <a:ea typeface="Noto Sans CJK SC Regular" charset="0"/>
                <a:cs typeface="Times New Roman" pitchFamily="18" charset="0"/>
              </a:rPr>
              <a:t>К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акие слова надо произнести, чтобы: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Noto Sans CJK SC Regular" charset="0"/>
              <a:cs typeface="Times New Roman" pitchFamily="18" charset="0"/>
            </a:endParaRP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Вызвать сивку – бурку</a:t>
            </a: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Noto Sans CJK SC Regular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2. Вместе с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али-бабой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 открыть дверь в пещеру с сокровищами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3. Сварить кашу в волшебном горшочке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4. Чтоб желание исполнила волшебная рыба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5. Вместе с цветком очутится на Северном полюсе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1080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Угадай сказку по схеме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4"/>
          <p:cNvPicPr/>
          <p:nvPr/>
        </p:nvPicPr>
        <p:blipFill>
          <a:blip r:embed="rId2"/>
          <a:srcRect l="2133" t="14102" r="2721" b="6595"/>
          <a:stretch/>
        </p:blipFill>
        <p:spPr>
          <a:xfrm>
            <a:off x="250200" y="764640"/>
            <a:ext cx="8643240" cy="540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"/>
          <p:cNvPicPr/>
          <p:nvPr/>
        </p:nvPicPr>
        <p:blipFill>
          <a:blip r:embed="rId2"/>
          <a:srcRect t="14370"/>
          <a:stretch/>
        </p:blipFill>
        <p:spPr>
          <a:xfrm>
            <a:off x="399960" y="404640"/>
            <a:ext cx="8352720" cy="604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/>
          <p:nvPr/>
        </p:nvPicPr>
        <p:blipFill>
          <a:blip r:embed="rId2"/>
          <a:stretch/>
        </p:blipFill>
        <p:spPr>
          <a:xfrm>
            <a:off x="395640" y="318960"/>
            <a:ext cx="8352720" cy="593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467640" y="116640"/>
            <a:ext cx="8136720" cy="655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2.ppt-online.org/files2/slide/b/bzH1hNsy3kiTvA2XOBgWd0xQ5UD76r9IKwpu4o/slid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5082"/>
            <a:ext cx="7858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  <a:hlinkClick r:id="rId4"/>
              </a:rPr>
              <a:t>youtube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com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watch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?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v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=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c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4_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de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_541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Vg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1080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КНИЖКИНЫ ПРАВИЛА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1. Книги брать чистыми руками.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2. Книги нельзя рвать.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3. Книги нельзя мять.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4. Нельзя рисовать на книгах.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5. Нельзя загибать углы.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36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«Книги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любят тишину»</a:t>
            </a:r>
            <a:endParaRPr kumimoji="0" lang="ru-RU" altLang="zh-CN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640" cy="68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0"/>
            <a:ext cx="9180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Угадай героя и сказку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18" name="Picture 2" descr="https://stihi.ru/pics/2021/04/02/9178.jpg"/>
          <p:cNvPicPr>
            <a:picLocks noChangeAspect="1" noChangeArrowheads="1"/>
          </p:cNvPicPr>
          <p:nvPr/>
        </p:nvPicPr>
        <p:blipFill>
          <a:blip r:embed="rId3" cstate="print"/>
          <a:srcRect l="15196" t="11906" r="13888" b="16656"/>
          <a:stretch>
            <a:fillRect/>
          </a:stretch>
        </p:blipFill>
        <p:spPr bwMode="auto">
          <a:xfrm>
            <a:off x="214282" y="214290"/>
            <a:ext cx="1500198" cy="1928826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 l="26471" t="15256" r="48713" b="23130"/>
          <a:stretch>
            <a:fillRect/>
          </a:stretch>
        </p:blipFill>
        <p:spPr bwMode="auto">
          <a:xfrm>
            <a:off x="2214546" y="857232"/>
            <a:ext cx="1547830" cy="21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 l="30147" t="20703" r="51103" b="26562"/>
          <a:stretch>
            <a:fillRect/>
          </a:stretch>
        </p:blipFill>
        <p:spPr bwMode="auto">
          <a:xfrm>
            <a:off x="3857620" y="2571744"/>
            <a:ext cx="1357322" cy="215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5" name="AutoShape 9" descr="https://tolstayavorona.ru/wp-content/uploads/2020/06/repka-1536x8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7" name="Picture 11" descr="https://avatars.mds.yandex.net/get-zen_doc/1875939/pub_60771c4ee355017cf25333a7_60772a94b57e177a1c5caa69/scale_1200"/>
          <p:cNvPicPr>
            <a:picLocks noChangeAspect="1" noChangeArrowheads="1"/>
          </p:cNvPicPr>
          <p:nvPr/>
        </p:nvPicPr>
        <p:blipFill>
          <a:blip r:embed="rId6" cstate="print"/>
          <a:srcRect l="10766" r="9389"/>
          <a:stretch>
            <a:fillRect/>
          </a:stretch>
        </p:blipFill>
        <p:spPr bwMode="auto">
          <a:xfrm>
            <a:off x="3857620" y="428604"/>
            <a:ext cx="2357646" cy="2214578"/>
          </a:xfrm>
          <a:prstGeom prst="rect">
            <a:avLst/>
          </a:prstGeom>
          <a:noFill/>
        </p:spPr>
      </p:pic>
      <p:pic>
        <p:nvPicPr>
          <p:cNvPr id="9229" name="Picture 13" descr="https://iknigi.net/books_files/online_html/122253/i_0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714620"/>
            <a:ext cx="1500198" cy="1494515"/>
          </a:xfrm>
          <a:prstGeom prst="rect">
            <a:avLst/>
          </a:prstGeom>
          <a:noFill/>
        </p:spPr>
      </p:pic>
      <p:pic>
        <p:nvPicPr>
          <p:cNvPr id="9233" name="Picture 17" descr="https://www.umniza.de/WebRoot/Store22/Shops/62303963/56CC/606A/7724/A2A3/A38F/C0A8/2ABA/398A/Plakat_karabas.jpg"/>
          <p:cNvPicPr>
            <a:picLocks noChangeAspect="1" noChangeArrowheads="1"/>
          </p:cNvPicPr>
          <p:nvPr/>
        </p:nvPicPr>
        <p:blipFill>
          <a:blip r:embed="rId8" cstate="print"/>
          <a:srcRect l="17380" r="23796" b="2406"/>
          <a:stretch>
            <a:fillRect/>
          </a:stretch>
        </p:blipFill>
        <p:spPr bwMode="auto">
          <a:xfrm>
            <a:off x="2214546" y="3500438"/>
            <a:ext cx="1285884" cy="2133398"/>
          </a:xfrm>
          <a:prstGeom prst="rect">
            <a:avLst/>
          </a:prstGeom>
          <a:noFill/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9"/>
          <a:srcRect l="26287" t="15256" r="47794" b="23130"/>
          <a:stretch>
            <a:fillRect/>
          </a:stretch>
        </p:blipFill>
        <p:spPr bwMode="auto">
          <a:xfrm>
            <a:off x="4000497" y="4857760"/>
            <a:ext cx="1428760" cy="191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41" name="Picture 25" descr="https://fs.znanio.ru/d5af0e/66/2e/11a6e730c2e43e2b87fa4fc605ce83edac.jpg"/>
          <p:cNvPicPr>
            <a:picLocks noChangeAspect="1" noChangeArrowheads="1"/>
          </p:cNvPicPr>
          <p:nvPr/>
        </p:nvPicPr>
        <p:blipFill>
          <a:blip r:embed="rId10"/>
          <a:srcRect l="26131" t="1781" r="14256" b="2004"/>
          <a:stretch>
            <a:fillRect/>
          </a:stretch>
        </p:blipFill>
        <p:spPr bwMode="auto">
          <a:xfrm>
            <a:off x="7858148" y="2214554"/>
            <a:ext cx="1062640" cy="2428892"/>
          </a:xfrm>
          <a:prstGeom prst="rect">
            <a:avLst/>
          </a:prstGeom>
          <a:noFill/>
        </p:spPr>
      </p:pic>
      <p:pic>
        <p:nvPicPr>
          <p:cNvPr id="9243" name="Picture 27" descr="https://avatars.mds.yandex.net/get-zen_doc/965902/pub_5bc853b9ed713b00aaf20752_5bc854937d295600af276fe0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571744"/>
            <a:ext cx="2342812" cy="1571636"/>
          </a:xfrm>
          <a:prstGeom prst="rect">
            <a:avLst/>
          </a:prstGeom>
          <a:noFill/>
        </p:spPr>
      </p:pic>
      <p:pic>
        <p:nvPicPr>
          <p:cNvPr id="9245" name="Picture 29" descr="https://www.miloliza.com/images/skazki/Zolushka.jpg"/>
          <p:cNvPicPr>
            <a:picLocks noChangeAspect="1" noChangeArrowheads="1"/>
          </p:cNvPicPr>
          <p:nvPr/>
        </p:nvPicPr>
        <p:blipFill>
          <a:blip r:embed="rId12" cstate="print"/>
          <a:srcRect l="11381" r="8364"/>
          <a:stretch>
            <a:fillRect/>
          </a:stretch>
        </p:blipFill>
        <p:spPr bwMode="auto">
          <a:xfrm>
            <a:off x="6215074" y="4214818"/>
            <a:ext cx="1339509" cy="2371692"/>
          </a:xfrm>
          <a:prstGeom prst="rect">
            <a:avLst/>
          </a:prstGeom>
          <a:noFill/>
        </p:spPr>
      </p:pic>
      <p:pic>
        <p:nvPicPr>
          <p:cNvPr id="9247" name="Picture 31" descr="https://i.pinimg.com/originals/3a/d1/6d/3ad16d030d7f0caeea6ea92f1e2b7f7b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285728"/>
            <a:ext cx="1857388" cy="2097051"/>
          </a:xfrm>
          <a:prstGeom prst="rect">
            <a:avLst/>
          </a:prstGeom>
          <a:noFill/>
        </p:spPr>
      </p:pic>
      <p:pic>
        <p:nvPicPr>
          <p:cNvPr id="9251" name="Picture 35" descr="https://i.mycdn.me/i?r=AzEPZsRbOZEKgBhR0XGMT1RkZnu1CcKonsF09facpJj-96aKTM5SRkZCeTgDn6uOyi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4786322"/>
            <a:ext cx="2000232" cy="183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0" y="0"/>
            <a:ext cx="9180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Сказочный транспорт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Picture 4"/>
          <p:cNvPicPr/>
          <p:nvPr/>
        </p:nvPicPr>
        <p:blipFill>
          <a:blip r:embed="rId3"/>
          <a:stretch/>
        </p:blipFill>
        <p:spPr>
          <a:xfrm>
            <a:off x="467640" y="620640"/>
            <a:ext cx="1447200" cy="1583640"/>
          </a:xfrm>
          <a:prstGeom prst="rect">
            <a:avLst/>
          </a:prstGeom>
          <a:ln>
            <a:noFill/>
          </a:ln>
        </p:spPr>
      </p:pic>
      <p:pic>
        <p:nvPicPr>
          <p:cNvPr id="59" name="Picture 6"/>
          <p:cNvPicPr/>
          <p:nvPr/>
        </p:nvPicPr>
        <p:blipFill>
          <a:blip r:embed="rId4"/>
          <a:srcRect l="55921" t="37848" r="15819" b="10556"/>
          <a:stretch/>
        </p:blipFill>
        <p:spPr>
          <a:xfrm>
            <a:off x="467640" y="2493000"/>
            <a:ext cx="1223640" cy="1675440"/>
          </a:xfrm>
          <a:prstGeom prst="rect">
            <a:avLst/>
          </a:prstGeom>
          <a:ln>
            <a:noFill/>
          </a:ln>
        </p:spPr>
      </p:pic>
      <p:pic>
        <p:nvPicPr>
          <p:cNvPr id="60" name="Picture 8"/>
          <p:cNvPicPr/>
          <p:nvPr/>
        </p:nvPicPr>
        <p:blipFill>
          <a:blip r:embed="rId5"/>
          <a:srcRect l="9814" t="3206" r="8087" b="4164"/>
          <a:stretch/>
        </p:blipFill>
        <p:spPr>
          <a:xfrm>
            <a:off x="2663640" y="628560"/>
            <a:ext cx="1079640" cy="1601640"/>
          </a:xfrm>
          <a:prstGeom prst="rect">
            <a:avLst/>
          </a:prstGeom>
          <a:ln>
            <a:noFill/>
          </a:ln>
        </p:spPr>
      </p:pic>
      <p:pic>
        <p:nvPicPr>
          <p:cNvPr id="61" name="Picture 10"/>
          <p:cNvPicPr/>
          <p:nvPr/>
        </p:nvPicPr>
        <p:blipFill>
          <a:blip r:embed="rId6"/>
          <a:srcRect l="2051" t="7800" r="1379" b="10140"/>
          <a:stretch/>
        </p:blipFill>
        <p:spPr>
          <a:xfrm rot="19521600">
            <a:off x="1913040" y="3029040"/>
            <a:ext cx="1964520" cy="379080"/>
          </a:xfrm>
          <a:prstGeom prst="rect">
            <a:avLst/>
          </a:prstGeom>
          <a:ln>
            <a:noFill/>
          </a:ln>
        </p:spPr>
      </p:pic>
      <p:pic>
        <p:nvPicPr>
          <p:cNvPr id="62" name="Picture 12"/>
          <p:cNvPicPr/>
          <p:nvPr/>
        </p:nvPicPr>
        <p:blipFill>
          <a:blip r:embed="rId7"/>
          <a:srcRect l="22903" t="4974" r="25570" b="4702"/>
          <a:stretch/>
        </p:blipFill>
        <p:spPr>
          <a:xfrm>
            <a:off x="467640" y="4437000"/>
            <a:ext cx="1295640" cy="2271600"/>
          </a:xfrm>
          <a:prstGeom prst="rect">
            <a:avLst/>
          </a:prstGeom>
          <a:ln>
            <a:noFill/>
          </a:ln>
        </p:spPr>
      </p:pic>
      <p:sp>
        <p:nvSpPr>
          <p:cNvPr id="6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Picture 18"/>
          <p:cNvPicPr/>
          <p:nvPr/>
        </p:nvPicPr>
        <p:blipFill>
          <a:blip r:embed="rId8"/>
          <a:srcRect l="4198" t="18756" b="20753"/>
          <a:stretch/>
        </p:blipFill>
        <p:spPr>
          <a:xfrm>
            <a:off x="1979640" y="4437000"/>
            <a:ext cx="2494800" cy="2271600"/>
          </a:xfrm>
          <a:prstGeom prst="rect">
            <a:avLst/>
          </a:prstGeom>
          <a:ln>
            <a:noFill/>
          </a:ln>
        </p:spPr>
      </p:pic>
      <p:pic>
        <p:nvPicPr>
          <p:cNvPr id="66" name="Picture 27"/>
          <p:cNvPicPr/>
          <p:nvPr/>
        </p:nvPicPr>
        <p:blipFill>
          <a:blip r:embed="rId9"/>
          <a:srcRect l="7789" t="16492" r="26397" b="12161"/>
          <a:stretch/>
        </p:blipFill>
        <p:spPr>
          <a:xfrm>
            <a:off x="6911280" y="516960"/>
            <a:ext cx="1656720" cy="1794960"/>
          </a:xfrm>
          <a:prstGeom prst="rect">
            <a:avLst/>
          </a:prstGeom>
          <a:ln>
            <a:noFill/>
          </a:ln>
        </p:spPr>
      </p:pic>
      <p:sp>
        <p:nvSpPr>
          <p:cNvPr id="67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5"/>
          <p:cNvSpPr/>
          <p:nvPr/>
        </p:nvSpPr>
        <p:spPr>
          <a:xfrm>
            <a:off x="612720" y="3128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" name="Picture 33"/>
          <p:cNvPicPr/>
          <p:nvPr/>
        </p:nvPicPr>
        <p:blipFill>
          <a:blip r:embed="rId10"/>
          <a:srcRect l="31183" t="16710" r="33763" b="4794"/>
          <a:stretch/>
        </p:blipFill>
        <p:spPr>
          <a:xfrm>
            <a:off x="5256000" y="617400"/>
            <a:ext cx="961200" cy="1614600"/>
          </a:xfrm>
          <a:prstGeom prst="rect">
            <a:avLst/>
          </a:prstGeom>
          <a:ln>
            <a:noFill/>
          </a:ln>
        </p:spPr>
      </p:pic>
      <p:sp>
        <p:nvSpPr>
          <p:cNvPr id="70" name="CustomShape 6"/>
          <p:cNvSpPr/>
          <p:nvPr/>
        </p:nvSpPr>
        <p:spPr>
          <a:xfrm>
            <a:off x="765000" y="4651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Picture 37"/>
          <p:cNvPicPr/>
          <p:nvPr/>
        </p:nvPicPr>
        <p:blipFill>
          <a:blip r:embed="rId11" cstate="print"/>
          <a:srcRect l="22153" r="22498"/>
          <a:stretch/>
        </p:blipFill>
        <p:spPr>
          <a:xfrm>
            <a:off x="4859640" y="2345760"/>
            <a:ext cx="1730880" cy="1758240"/>
          </a:xfrm>
          <a:prstGeom prst="rect">
            <a:avLst/>
          </a:prstGeom>
          <a:ln>
            <a:noFill/>
          </a:ln>
        </p:spPr>
      </p:pic>
      <p:pic>
        <p:nvPicPr>
          <p:cNvPr id="72" name="Picture 39"/>
          <p:cNvPicPr/>
          <p:nvPr/>
        </p:nvPicPr>
        <p:blipFill>
          <a:blip r:embed="rId12" cstate="print"/>
          <a:stretch/>
        </p:blipFill>
        <p:spPr>
          <a:xfrm>
            <a:off x="6696000" y="2592000"/>
            <a:ext cx="2258280" cy="1353240"/>
          </a:xfrm>
          <a:prstGeom prst="rect">
            <a:avLst/>
          </a:prstGeom>
          <a:ln>
            <a:noFill/>
          </a:ln>
        </p:spPr>
      </p:pic>
      <p:pic>
        <p:nvPicPr>
          <p:cNvPr id="73" name="Picture 41"/>
          <p:cNvPicPr/>
          <p:nvPr/>
        </p:nvPicPr>
        <p:blipFill>
          <a:blip r:embed="rId13"/>
          <a:srcRect l="3736" t="1981" r="10685" b="9962"/>
          <a:stretch/>
        </p:blipFill>
        <p:spPr>
          <a:xfrm>
            <a:off x="4932000" y="4293000"/>
            <a:ext cx="1886760" cy="2194200"/>
          </a:xfrm>
          <a:prstGeom prst="rect">
            <a:avLst/>
          </a:prstGeom>
          <a:ln>
            <a:noFill/>
          </a:ln>
        </p:spPr>
      </p:pic>
      <p:pic>
        <p:nvPicPr>
          <p:cNvPr id="74" name="Picture 49"/>
          <p:cNvPicPr/>
          <p:nvPr/>
        </p:nvPicPr>
        <p:blipFill>
          <a:blip r:embed="rId14"/>
          <a:srcRect b="20066"/>
          <a:stretch/>
        </p:blipFill>
        <p:spPr>
          <a:xfrm>
            <a:off x="7301160" y="4242240"/>
            <a:ext cx="1097640" cy="219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0" y="0"/>
            <a:ext cx="9180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Чей предмет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Picture 4"/>
          <p:cNvPicPr/>
          <p:nvPr/>
        </p:nvPicPr>
        <p:blipFill>
          <a:blip r:embed="rId2"/>
          <a:stretch/>
        </p:blipFill>
        <p:spPr>
          <a:xfrm>
            <a:off x="4774680" y="522360"/>
            <a:ext cx="1177200" cy="1177200"/>
          </a:xfrm>
          <a:prstGeom prst="rect">
            <a:avLst/>
          </a:prstGeom>
          <a:ln>
            <a:noFill/>
          </a:ln>
        </p:spPr>
      </p:pic>
      <p:pic>
        <p:nvPicPr>
          <p:cNvPr id="77" name="Picture 6"/>
          <p:cNvPicPr/>
          <p:nvPr/>
        </p:nvPicPr>
        <p:blipFill>
          <a:blip r:embed="rId3"/>
          <a:stretch/>
        </p:blipFill>
        <p:spPr>
          <a:xfrm>
            <a:off x="361440" y="523080"/>
            <a:ext cx="1303200" cy="1177920"/>
          </a:xfrm>
          <a:prstGeom prst="rect">
            <a:avLst/>
          </a:prstGeom>
          <a:ln>
            <a:noFill/>
          </a:ln>
        </p:spPr>
      </p:pic>
      <p:pic>
        <p:nvPicPr>
          <p:cNvPr id="78" name="Picture 10"/>
          <p:cNvPicPr/>
          <p:nvPr/>
        </p:nvPicPr>
        <p:blipFill>
          <a:blip r:embed="rId4"/>
          <a:srcRect l="2523" t="8918" r="2591" b="6504"/>
          <a:stretch/>
        </p:blipFill>
        <p:spPr>
          <a:xfrm>
            <a:off x="6804360" y="3682080"/>
            <a:ext cx="1500120" cy="1072800"/>
          </a:xfrm>
          <a:prstGeom prst="rect">
            <a:avLst/>
          </a:prstGeom>
          <a:ln>
            <a:noFill/>
          </a:ln>
        </p:spPr>
      </p:pic>
      <p:pic>
        <p:nvPicPr>
          <p:cNvPr id="79" name="Picture 12"/>
          <p:cNvPicPr/>
          <p:nvPr/>
        </p:nvPicPr>
        <p:blipFill>
          <a:blip r:embed="rId5"/>
          <a:stretch/>
        </p:blipFill>
        <p:spPr>
          <a:xfrm rot="18111600">
            <a:off x="191160" y="3469320"/>
            <a:ext cx="1630440" cy="1455840"/>
          </a:xfrm>
          <a:prstGeom prst="rect">
            <a:avLst/>
          </a:prstGeom>
          <a:ln>
            <a:noFill/>
          </a:ln>
        </p:spPr>
      </p:pic>
      <p:pic>
        <p:nvPicPr>
          <p:cNvPr id="80" name="Picture 14"/>
          <p:cNvPicPr/>
          <p:nvPr/>
        </p:nvPicPr>
        <p:blipFill>
          <a:blip r:embed="rId6"/>
          <a:srcRect l="24843" t="22877" r="22361" b="5127"/>
          <a:stretch/>
        </p:blipFill>
        <p:spPr>
          <a:xfrm>
            <a:off x="5004000" y="3740040"/>
            <a:ext cx="1079640" cy="981720"/>
          </a:xfrm>
          <a:prstGeom prst="rect">
            <a:avLst/>
          </a:prstGeom>
          <a:ln>
            <a:noFill/>
          </a:ln>
        </p:spPr>
      </p:pic>
      <p:pic>
        <p:nvPicPr>
          <p:cNvPr id="81" name="Picture 16"/>
          <p:cNvPicPr/>
          <p:nvPr/>
        </p:nvPicPr>
        <p:blipFill>
          <a:blip r:embed="rId7"/>
          <a:srcRect l="27656" t="10375" r="28559" b="21629"/>
          <a:stretch/>
        </p:blipFill>
        <p:spPr>
          <a:xfrm>
            <a:off x="2736000" y="3525840"/>
            <a:ext cx="1388520" cy="143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" name="Picture 18"/>
          <p:cNvPicPr/>
          <p:nvPr/>
        </p:nvPicPr>
        <p:blipFill>
          <a:blip r:embed="rId8"/>
          <a:stretch/>
        </p:blipFill>
        <p:spPr>
          <a:xfrm>
            <a:off x="6904080" y="539640"/>
            <a:ext cx="1159920" cy="1240920"/>
          </a:xfrm>
          <a:prstGeom prst="rect">
            <a:avLst/>
          </a:prstGeom>
          <a:ln>
            <a:noFill/>
          </a:ln>
        </p:spPr>
      </p:pic>
      <p:pic>
        <p:nvPicPr>
          <p:cNvPr id="83" name="Picture 22"/>
          <p:cNvPicPr/>
          <p:nvPr/>
        </p:nvPicPr>
        <p:blipFill>
          <a:blip r:embed="rId9" cstate="print"/>
          <a:srcRect l="15171" r="18078"/>
          <a:stretch/>
        </p:blipFill>
        <p:spPr>
          <a:xfrm>
            <a:off x="6804360" y="4835880"/>
            <a:ext cx="1618200" cy="1811160"/>
          </a:xfrm>
          <a:prstGeom prst="rect">
            <a:avLst/>
          </a:prstGeom>
          <a:ln>
            <a:noFill/>
          </a:ln>
        </p:spPr>
      </p:pic>
      <p:pic>
        <p:nvPicPr>
          <p:cNvPr id="84" name="Picture 24"/>
          <p:cNvPicPr/>
          <p:nvPr/>
        </p:nvPicPr>
        <p:blipFill>
          <a:blip r:embed="rId10"/>
          <a:stretch/>
        </p:blipFill>
        <p:spPr>
          <a:xfrm>
            <a:off x="4748400" y="4628880"/>
            <a:ext cx="1819440" cy="2225160"/>
          </a:xfrm>
          <a:prstGeom prst="rect">
            <a:avLst/>
          </a:prstGeom>
          <a:ln>
            <a:noFill/>
          </a:ln>
        </p:spPr>
      </p:pic>
      <p:pic>
        <p:nvPicPr>
          <p:cNvPr id="85" name="Picture 26"/>
          <p:cNvPicPr/>
          <p:nvPr/>
        </p:nvPicPr>
        <p:blipFill>
          <a:blip r:embed="rId11"/>
          <a:stretch/>
        </p:blipFill>
        <p:spPr>
          <a:xfrm>
            <a:off x="6772680" y="1706040"/>
            <a:ext cx="1500120" cy="1959480"/>
          </a:xfrm>
          <a:prstGeom prst="rect">
            <a:avLst/>
          </a:prstGeom>
          <a:ln>
            <a:noFill/>
          </a:ln>
        </p:spPr>
      </p:pic>
      <p:pic>
        <p:nvPicPr>
          <p:cNvPr id="86" name="Picture 28"/>
          <p:cNvPicPr/>
          <p:nvPr/>
        </p:nvPicPr>
        <p:blipFill>
          <a:blip r:embed="rId12"/>
          <a:srcRect l="22715" t="9732" r="20551" b="9118"/>
          <a:stretch/>
        </p:blipFill>
        <p:spPr>
          <a:xfrm>
            <a:off x="361440" y="1757160"/>
            <a:ext cx="1290600" cy="1846080"/>
          </a:xfrm>
          <a:prstGeom prst="rect">
            <a:avLst/>
          </a:prstGeom>
          <a:ln>
            <a:noFill/>
          </a:ln>
        </p:spPr>
      </p:pic>
      <p:pic>
        <p:nvPicPr>
          <p:cNvPr id="87" name="Picture 32"/>
          <p:cNvPicPr/>
          <p:nvPr/>
        </p:nvPicPr>
        <p:blipFill>
          <a:blip r:embed="rId13"/>
          <a:stretch/>
        </p:blipFill>
        <p:spPr>
          <a:xfrm>
            <a:off x="4748400" y="1724400"/>
            <a:ext cx="1416240" cy="1799640"/>
          </a:xfrm>
          <a:prstGeom prst="rect">
            <a:avLst/>
          </a:prstGeom>
          <a:ln>
            <a:noFill/>
          </a:ln>
        </p:spPr>
      </p:pic>
      <p:pic>
        <p:nvPicPr>
          <p:cNvPr id="88" name="Picture 34"/>
          <p:cNvPicPr/>
          <p:nvPr/>
        </p:nvPicPr>
        <p:blipFill>
          <a:blip r:embed="rId14"/>
          <a:stretch/>
        </p:blipFill>
        <p:spPr>
          <a:xfrm>
            <a:off x="179640" y="4596120"/>
            <a:ext cx="1762200" cy="2128320"/>
          </a:xfrm>
          <a:prstGeom prst="rect">
            <a:avLst/>
          </a:prstGeom>
          <a:ln>
            <a:noFill/>
          </a:ln>
        </p:spPr>
      </p:pic>
      <p:pic>
        <p:nvPicPr>
          <p:cNvPr id="89" name="Picture 36"/>
          <p:cNvPicPr/>
          <p:nvPr/>
        </p:nvPicPr>
        <p:blipFill>
          <a:blip r:embed="rId15"/>
          <a:stretch/>
        </p:blipFill>
        <p:spPr>
          <a:xfrm>
            <a:off x="2311200" y="4963320"/>
            <a:ext cx="2267640" cy="1761120"/>
          </a:xfrm>
          <a:prstGeom prst="rect">
            <a:avLst/>
          </a:prstGeom>
          <a:ln>
            <a:noFill/>
          </a:ln>
        </p:spPr>
      </p:pic>
      <p:pic>
        <p:nvPicPr>
          <p:cNvPr id="90" name="Picture 38"/>
          <p:cNvPicPr/>
          <p:nvPr/>
        </p:nvPicPr>
        <p:blipFill>
          <a:blip r:embed="rId16"/>
          <a:srcRect l="14633" t="8546" r="8551" b="13246"/>
          <a:stretch/>
        </p:blipFill>
        <p:spPr>
          <a:xfrm>
            <a:off x="2474640" y="477360"/>
            <a:ext cx="1503000" cy="1224000"/>
          </a:xfrm>
          <a:prstGeom prst="rect">
            <a:avLst/>
          </a:prstGeom>
          <a:ln>
            <a:noFill/>
          </a:ln>
        </p:spPr>
      </p:pic>
      <p:pic>
        <p:nvPicPr>
          <p:cNvPr id="91" name="Picture 40"/>
          <p:cNvPicPr/>
          <p:nvPr/>
        </p:nvPicPr>
        <p:blipFill>
          <a:blip r:embed="rId17" cstate="print"/>
          <a:srcRect l="28739" r="21744"/>
          <a:stretch/>
        </p:blipFill>
        <p:spPr>
          <a:xfrm>
            <a:off x="2699640" y="1737720"/>
            <a:ext cx="1195560" cy="181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4464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Измени букву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657440" y="1412640"/>
            <a:ext cx="26622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1. КОТ И КИСА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5068080" y="1398960"/>
            <a:ext cx="2271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КОТ И ЛИСА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585000" y="2205000"/>
            <a:ext cx="33678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2. ЗОЛОТАЯ РУБКА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4356000" y="2205000"/>
            <a:ext cx="304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ЗОЛОТАЯ РЫБКА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1651680" y="2925000"/>
            <a:ext cx="3008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3. ШАР – ПТИЦА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4880160" y="2896920"/>
            <a:ext cx="25768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ЖАР – ПТИЦА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561240" y="3702240"/>
            <a:ext cx="2729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4. ЛИСА И МАК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9"/>
          <p:cNvSpPr/>
          <p:nvPr/>
        </p:nvSpPr>
        <p:spPr>
          <a:xfrm>
            <a:off x="3742200" y="3702240"/>
            <a:ext cx="2235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ЛИСА И РАК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10"/>
          <p:cNvSpPr/>
          <p:nvPr/>
        </p:nvSpPr>
        <p:spPr>
          <a:xfrm>
            <a:off x="1640520" y="4428000"/>
            <a:ext cx="304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5. ЧАДО ЛЕСНОЕ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11"/>
          <p:cNvSpPr/>
          <p:nvPr/>
        </p:nvSpPr>
        <p:spPr>
          <a:xfrm>
            <a:off x="4997520" y="4428000"/>
            <a:ext cx="2647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ЧУДО ЛЕСНОЕ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12"/>
          <p:cNvSpPr/>
          <p:nvPr/>
        </p:nvSpPr>
        <p:spPr>
          <a:xfrm flipH="1">
            <a:off x="565200" y="5157360"/>
            <a:ext cx="2163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6. КЕПКА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13"/>
          <p:cNvSpPr/>
          <p:nvPr/>
        </p:nvSpPr>
        <p:spPr>
          <a:xfrm flipH="1">
            <a:off x="3160800" y="5157360"/>
            <a:ext cx="2163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РЕПКА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freeze">
                      <p:stCondLst>
                        <p:cond delay="indefinite"/>
                      </p:stCondLst>
                      <p:childTnLst>
                        <p:par>
                          <p:cTn id="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freeze">
                      <p:stCondLst>
                        <p:cond delay="indefinite"/>
                      </p:stCondLst>
                      <p:childTnLst>
                        <p:par>
                          <p:cTn id="22" fill="freeze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freeze">
                      <p:stCondLst>
                        <p:cond delay="indefinite"/>
                      </p:stCondLst>
                      <p:childTnLst>
                        <p:par>
                          <p:cTn id="28" fill="freeze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freeze">
                      <p:stCondLst>
                        <p:cond delay="indefinite"/>
                      </p:stCondLst>
                      <p:childTnLst>
                        <p:par>
                          <p:cTn id="34" fill="freeze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Сказочная минутка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78" name="Picture 2" descr="https://im0-tub-ru.yandex.net/i?id=543da48d0cc264cb7db6940f12281f36-l&amp;ref=rim&amp;n=13&amp;w=1080&amp;h=1350"/>
          <p:cNvPicPr>
            <a:picLocks noChangeAspect="1" noChangeArrowheads="1"/>
          </p:cNvPicPr>
          <p:nvPr/>
        </p:nvPicPr>
        <p:blipFill>
          <a:blip r:embed="rId2" cstate="print"/>
          <a:srcRect l="5000"/>
          <a:stretch>
            <a:fillRect/>
          </a:stretch>
        </p:blipFill>
        <p:spPr bwMode="auto">
          <a:xfrm>
            <a:off x="571472" y="642918"/>
            <a:ext cx="1857388" cy="2443931"/>
          </a:xfrm>
          <a:prstGeom prst="rect">
            <a:avLst/>
          </a:prstGeom>
          <a:noFill/>
        </p:spPr>
      </p:pic>
      <p:pic>
        <p:nvPicPr>
          <p:cNvPr id="24580" name="Picture 4" descr="https://ds02.infourok.ru/uploads/ex/12a8/00017237-27223e03/img5.jpg"/>
          <p:cNvPicPr>
            <a:picLocks noChangeAspect="1" noChangeArrowheads="1"/>
          </p:cNvPicPr>
          <p:nvPr/>
        </p:nvPicPr>
        <p:blipFill>
          <a:blip r:embed="rId3"/>
          <a:srcRect l="21875" t="16667" r="27343"/>
          <a:stretch>
            <a:fillRect/>
          </a:stretch>
        </p:blipFill>
        <p:spPr bwMode="auto">
          <a:xfrm>
            <a:off x="3357554" y="500042"/>
            <a:ext cx="2214578" cy="2725612"/>
          </a:xfrm>
          <a:prstGeom prst="rect">
            <a:avLst/>
          </a:prstGeom>
          <a:noFill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 l="27573" t="15625" r="43750" b="23828"/>
          <a:stretch>
            <a:fillRect/>
          </a:stretch>
        </p:blipFill>
        <p:spPr bwMode="auto">
          <a:xfrm>
            <a:off x="6500825" y="571480"/>
            <a:ext cx="197721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 descr="https://i0.wp.com/nukadeti.ru/content/images/essence/tale/1757/15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1998858" cy="2738436"/>
          </a:xfrm>
          <a:prstGeom prst="rect">
            <a:avLst/>
          </a:prstGeom>
          <a:noFill/>
        </p:spPr>
      </p:pic>
      <p:sp>
        <p:nvSpPr>
          <p:cNvPr id="24589" name="AutoShape 13" descr="https://osa.sidex.ru/images_offers/3553/3553824/plakat_tvorcheskii_centr_sfer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1" name="AutoShape 15" descr="https://osa.sidex.ru/images_offers/3553/3553824/plakat_tvorcheskii_centr_sfer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3" name="AutoShape 17" descr="https://osa.sidex.ru/images_offers/3553/3553824/plakat_tvorcheskii_centr_sfer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5" name="AutoShape 19" descr="https://osa.sidex.ru/images_offers/3553/3553824/plakat_tvorcheskii_centr_sfer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7" name="AutoShape 21" descr="https://osa.sidex.ru/images_offers/3553/3553824/plakat_tvorcheskii_centr_sfer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6"/>
          <a:srcRect l="21875" t="15820" r="43631" b="30469"/>
          <a:stretch>
            <a:fillRect/>
          </a:stretch>
        </p:blipFill>
        <p:spPr bwMode="auto">
          <a:xfrm>
            <a:off x="2857488" y="3429000"/>
            <a:ext cx="3404418" cy="29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600" name="AutoShape 24" descr="https://www.pioner.top/img/catalog/b/27/0000596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2" name="AutoShape 26" descr="https://www.pioner.top/img/catalog/b/27/0000596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4" name="AutoShape 28" descr="https://www.pioner.top/img/catalog/b/27/0000596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06" name="Picture 30" descr="https://fs00.infourok.ru/images/doc/150/173807/img9.jpg"/>
          <p:cNvPicPr>
            <a:picLocks noChangeAspect="1" noChangeArrowheads="1"/>
          </p:cNvPicPr>
          <p:nvPr/>
        </p:nvPicPr>
        <p:blipFill>
          <a:blip r:embed="rId7" cstate="print"/>
          <a:srcRect l="22835" t="7360" r="26772" b="7222"/>
          <a:stretch>
            <a:fillRect/>
          </a:stretch>
        </p:blipFill>
        <p:spPr bwMode="auto">
          <a:xfrm flipH="1">
            <a:off x="6659349" y="3643314"/>
            <a:ext cx="2003034" cy="254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2.ppt-online.org/files2/slide/c/CfXUz3Twjh9G0mAqdDpBaMbHon8FONyP7xstkg21V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4282" y="5572140"/>
            <a:ext cx="5715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https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://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www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.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youtube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.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com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/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watch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?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v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=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/>
                <a:cs typeface="Times New Roman" pitchFamily="18" charset="0"/>
                <a:hlinkClick r:id="rId3"/>
              </a:rPr>
              <a:t>AKuouDBQtOY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4464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ФИЗМИНУТКА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000768"/>
            <a:ext cx="58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https://www.youtube.com/watch?v=jAd4pYDM1T8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4464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«Исправь ошибку»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71480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Василиса                                 Лягушка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Царевна                                   Волк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Серый                                      Птица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Жар                                          Премудрая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143116"/>
            <a:ext cx="814393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«Петушок Ряба»</a:t>
            </a:r>
          </a:p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«Даша и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мдведь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300" dirty="0"/>
              <a:t> </a:t>
            </a:r>
            <a:endParaRPr lang="ru-RU" sz="2300" dirty="0" smtClean="0"/>
          </a:p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Волк и семеро ягнят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Утки – лебеди», </a:t>
            </a:r>
          </a:p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«Царевна Индюшка», 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Мальчик с кулачок», 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Сестрица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и братец Никитушка»</a:t>
            </a:r>
          </a:p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«Иван царевич и зеленый волк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Лисичка – сестричка и серая мышь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По собачьему веленью»</a:t>
            </a:r>
          </a:p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Дарьюшкина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избушка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Волк и семеро тигрят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Гуси – вороны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ТЕЛЕГРАММЫ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«Всё закончилось благополучно, только хвост остался в проруби».</a:t>
            </a:r>
            <a:endParaRPr kumimoji="0" lang="ru-RU" altLang="zh-CN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Noto Sans CJK SC Regular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/>
            </a:r>
            <a:b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</a:b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«Поздравляю ИА с днем рождения!»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/>
            </a:r>
            <a:b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</a:b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«Спасибо, ласточка, за чудесное спасение!»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/>
            </a:r>
            <a:b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</a:b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«Приходил Волк и съел шестерых козлят. Спасите моих братьев!»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/>
            </a:r>
            <a:b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</a:b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«Буду, буду умываться по утрам и вечерам»!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/>
            </a:r>
            <a:b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</a:b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 Regular" charset="0"/>
                <a:cs typeface="Times New Roman" pitchFamily="18" charset="0"/>
              </a:rPr>
              <a:t>«От дедушки ушел, от бабушки ушел! Скоро буду у вас»! </a:t>
            </a:r>
            <a:endParaRPr kumimoji="0" lang="ru-RU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635</TotalTime>
  <Words>307</Words>
  <Application>LibreOffice/5.1.6.2$Linux_X86_64 LibreOffice_project/10m0$Build-2</Application>
  <PresentationFormat>Экран (4:3)</PresentationFormat>
  <Paragraphs>79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денис</dc:creator>
  <dc:description/>
  <cp:lastModifiedBy>Acer</cp:lastModifiedBy>
  <cp:revision>35</cp:revision>
  <dcterms:created xsi:type="dcterms:W3CDTF">2022-03-22T15:16:39Z</dcterms:created>
  <dcterms:modified xsi:type="dcterms:W3CDTF">2022-03-27T17:06:45Z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