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7" r:id="rId2"/>
    <p:sldMasterId id="2147483721" r:id="rId3"/>
    <p:sldMasterId id="2147483723" r:id="rId4"/>
  </p:sldMasterIdLst>
  <p:sldIdLst>
    <p:sldId id="256" r:id="rId5"/>
    <p:sldId id="292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84" r:id="rId15"/>
    <p:sldId id="261" r:id="rId16"/>
    <p:sldId id="262" r:id="rId17"/>
    <p:sldId id="302" r:id="rId18"/>
    <p:sldId id="264" r:id="rId19"/>
    <p:sldId id="303" r:id="rId20"/>
    <p:sldId id="304" r:id="rId21"/>
    <p:sldId id="268" r:id="rId22"/>
    <p:sldId id="305" r:id="rId23"/>
    <p:sldId id="306" r:id="rId24"/>
    <p:sldId id="307" r:id="rId25"/>
    <p:sldId id="308" r:id="rId26"/>
    <p:sldId id="293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C"/>
  </p:clrMru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70" d="100"/>
          <a:sy n="70" d="100"/>
        </p:scale>
        <p:origin x="-186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A682A2-8D57-480A-BA71-26F9BFA5DC8D}" type="doc">
      <dgm:prSet loTypeId="urn:microsoft.com/office/officeart/2005/8/layout/vList3#1" loCatId="list" qsTypeId="urn:microsoft.com/office/officeart/2005/8/quickstyle/simple5" qsCatId="simple" csTypeId="urn:microsoft.com/office/officeart/2005/8/colors/colorful5" csCatId="colorful" phldr="1"/>
      <dgm:spPr/>
    </dgm:pt>
    <dgm:pt modelId="{BADE2726-31C6-47DB-90A6-F7F7A8B0B02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Рациональная организация образовательного процесса</a:t>
          </a:r>
          <a:endParaRPr lang="ru-RU" sz="2000" dirty="0">
            <a:solidFill>
              <a:schemeClr val="tx1"/>
            </a:solidFill>
          </a:endParaRPr>
        </a:p>
      </dgm:t>
    </dgm:pt>
    <dgm:pt modelId="{2991BEA2-7F9E-41BF-8CEC-D197C74513E4}" type="parTrans" cxnId="{8EB35DF7-D066-4F08-9BB8-D3708765F879}">
      <dgm:prSet/>
      <dgm:spPr/>
      <dgm:t>
        <a:bodyPr/>
        <a:lstStyle/>
        <a:p>
          <a:endParaRPr lang="ru-RU"/>
        </a:p>
      </dgm:t>
    </dgm:pt>
    <dgm:pt modelId="{2F099D3E-895C-46B4-8F53-402904CFC401}" type="sibTrans" cxnId="{8EB35DF7-D066-4F08-9BB8-D3708765F879}">
      <dgm:prSet/>
      <dgm:spPr/>
      <dgm:t>
        <a:bodyPr/>
        <a:lstStyle/>
        <a:p>
          <a:endParaRPr lang="ru-RU"/>
        </a:p>
      </dgm:t>
    </dgm:pt>
    <dgm:pt modelId="{47EC765D-0736-4BBF-8B92-7AE5B85596D8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Создание комфортного психологического климата</a:t>
          </a:r>
          <a:endParaRPr lang="ru-RU" sz="2000" dirty="0">
            <a:solidFill>
              <a:schemeClr val="tx1"/>
            </a:solidFill>
          </a:endParaRPr>
        </a:p>
      </dgm:t>
    </dgm:pt>
    <dgm:pt modelId="{80FE3350-D476-43EC-826D-36F870179646}" type="parTrans" cxnId="{63745447-1D43-435E-A810-0BFC727F5657}">
      <dgm:prSet/>
      <dgm:spPr/>
      <dgm:t>
        <a:bodyPr/>
        <a:lstStyle/>
        <a:p>
          <a:endParaRPr lang="ru-RU"/>
        </a:p>
      </dgm:t>
    </dgm:pt>
    <dgm:pt modelId="{CED53F77-EC31-4D33-84F6-FE7749F7DC6A}" type="sibTrans" cxnId="{63745447-1D43-435E-A810-0BFC727F5657}">
      <dgm:prSet/>
      <dgm:spPr/>
      <dgm:t>
        <a:bodyPr/>
        <a:lstStyle/>
        <a:p>
          <a:endParaRPr lang="ru-RU"/>
        </a:p>
      </dgm:t>
    </dgm:pt>
    <dgm:pt modelId="{D80932E9-E0F6-43B4-AF15-E614263C564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Реализация здоровьесберегающих технологий</a:t>
          </a:r>
          <a:endParaRPr lang="ru-RU" sz="2000" dirty="0">
            <a:solidFill>
              <a:schemeClr val="tx1"/>
            </a:solidFill>
          </a:endParaRPr>
        </a:p>
      </dgm:t>
    </dgm:pt>
    <dgm:pt modelId="{381D109E-22FA-4148-86D4-F9A60B93A5FE}" type="parTrans" cxnId="{174263D8-5DDB-4EAF-A70F-233D60ADF260}">
      <dgm:prSet/>
      <dgm:spPr/>
      <dgm:t>
        <a:bodyPr/>
        <a:lstStyle/>
        <a:p>
          <a:endParaRPr lang="ru-RU"/>
        </a:p>
      </dgm:t>
    </dgm:pt>
    <dgm:pt modelId="{7B7F03B7-E885-4AAA-9A2F-F15D3D8E9BD7}" type="sibTrans" cxnId="{174263D8-5DDB-4EAF-A70F-233D60ADF260}">
      <dgm:prSet/>
      <dgm:spPr/>
      <dgm:t>
        <a:bodyPr/>
        <a:lstStyle/>
        <a:p>
          <a:endParaRPr lang="ru-RU"/>
        </a:p>
      </dgm:t>
    </dgm:pt>
    <dgm:pt modelId="{7CC8B2E7-B36D-45E7-B002-F7DDD8DA03A8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Соблюдение требований </a:t>
          </a:r>
          <a:r>
            <a:rPr lang="ru-RU" sz="2000" dirty="0" err="1" smtClean="0">
              <a:solidFill>
                <a:schemeClr val="tx1"/>
              </a:solidFill>
            </a:rPr>
            <a:t>СанПиН</a:t>
          </a:r>
          <a:endParaRPr lang="ru-RU" sz="2000" dirty="0">
            <a:solidFill>
              <a:schemeClr val="tx1"/>
            </a:solidFill>
          </a:endParaRPr>
        </a:p>
      </dgm:t>
    </dgm:pt>
    <dgm:pt modelId="{87840E5C-C49B-41AB-98F5-9035C1F59AB0}" type="parTrans" cxnId="{3056344C-E443-42C7-8545-8016AEEF1067}">
      <dgm:prSet/>
      <dgm:spPr/>
      <dgm:t>
        <a:bodyPr/>
        <a:lstStyle/>
        <a:p>
          <a:endParaRPr lang="ru-RU"/>
        </a:p>
      </dgm:t>
    </dgm:pt>
    <dgm:pt modelId="{70B86E4F-CB45-4D20-9B40-EBCD899D76A0}" type="sibTrans" cxnId="{3056344C-E443-42C7-8545-8016AEEF1067}">
      <dgm:prSet/>
      <dgm:spPr/>
      <dgm:t>
        <a:bodyPr/>
        <a:lstStyle/>
        <a:p>
          <a:endParaRPr lang="ru-RU"/>
        </a:p>
      </dgm:t>
    </dgm:pt>
    <dgm:pt modelId="{75A07412-D790-48AE-A865-326EA004A26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Рациональное питание</a:t>
          </a:r>
          <a:endParaRPr lang="ru-RU" sz="2000" dirty="0">
            <a:solidFill>
              <a:schemeClr val="tx1"/>
            </a:solidFill>
          </a:endParaRPr>
        </a:p>
      </dgm:t>
    </dgm:pt>
    <dgm:pt modelId="{54F49DD3-0331-4F85-A952-D8C248E63DD4}" type="parTrans" cxnId="{12AC8085-2A05-49D5-A89B-1961B8ED9372}">
      <dgm:prSet/>
      <dgm:spPr/>
      <dgm:t>
        <a:bodyPr/>
        <a:lstStyle/>
        <a:p>
          <a:endParaRPr lang="ru-RU"/>
        </a:p>
      </dgm:t>
    </dgm:pt>
    <dgm:pt modelId="{1B43D15B-8EA1-442E-A7A2-B8A5BE0BF0A6}" type="sibTrans" cxnId="{12AC8085-2A05-49D5-A89B-1961B8ED9372}">
      <dgm:prSet/>
      <dgm:spPr/>
      <dgm:t>
        <a:bodyPr/>
        <a:lstStyle/>
        <a:p>
          <a:endParaRPr lang="ru-RU"/>
        </a:p>
      </dgm:t>
    </dgm:pt>
    <dgm:pt modelId="{4B804244-8294-4A24-8405-1085596C5F9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Обеспечение двигательной активности</a:t>
          </a:r>
          <a:endParaRPr lang="ru-RU" sz="2000" dirty="0">
            <a:solidFill>
              <a:schemeClr val="tx1"/>
            </a:solidFill>
          </a:endParaRPr>
        </a:p>
      </dgm:t>
    </dgm:pt>
    <dgm:pt modelId="{D88F4AF3-AAEE-48C0-9460-D3311340699E}" type="parTrans" cxnId="{005AFF78-3D62-4BB3-83D2-9F3DA307B73A}">
      <dgm:prSet/>
      <dgm:spPr/>
      <dgm:t>
        <a:bodyPr/>
        <a:lstStyle/>
        <a:p>
          <a:endParaRPr lang="ru-RU"/>
        </a:p>
      </dgm:t>
    </dgm:pt>
    <dgm:pt modelId="{2E91B6FE-DBD5-4574-8CA0-554CC5078C89}" type="sibTrans" cxnId="{005AFF78-3D62-4BB3-83D2-9F3DA307B73A}">
      <dgm:prSet/>
      <dgm:spPr/>
      <dgm:t>
        <a:bodyPr/>
        <a:lstStyle/>
        <a:p>
          <a:endParaRPr lang="ru-RU"/>
        </a:p>
      </dgm:t>
    </dgm:pt>
    <dgm:pt modelId="{CF464567-6F56-439D-868D-8A3516D6CED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Взаимодействие с родителями по вопросам сохранения здоровья детей</a:t>
          </a:r>
          <a:endParaRPr lang="ru-RU" sz="2000" dirty="0">
            <a:solidFill>
              <a:schemeClr val="tx1"/>
            </a:solidFill>
          </a:endParaRPr>
        </a:p>
      </dgm:t>
    </dgm:pt>
    <dgm:pt modelId="{E9FA1414-8302-4C0A-844B-EB054E56B140}" type="parTrans" cxnId="{26A00FC8-23E7-41F1-A427-B2BF76F73851}">
      <dgm:prSet/>
      <dgm:spPr/>
      <dgm:t>
        <a:bodyPr/>
        <a:lstStyle/>
        <a:p>
          <a:endParaRPr lang="ru-RU"/>
        </a:p>
      </dgm:t>
    </dgm:pt>
    <dgm:pt modelId="{FF26A367-8918-43D8-BDB5-E9BAD8C31490}" type="sibTrans" cxnId="{26A00FC8-23E7-41F1-A427-B2BF76F73851}">
      <dgm:prSet/>
      <dgm:spPr/>
      <dgm:t>
        <a:bodyPr/>
        <a:lstStyle/>
        <a:p>
          <a:endParaRPr lang="ru-RU"/>
        </a:p>
      </dgm:t>
    </dgm:pt>
    <dgm:pt modelId="{AA032FA7-2B10-46CD-83D9-A99149CA3894}" type="pres">
      <dgm:prSet presAssocID="{79A682A2-8D57-480A-BA71-26F9BFA5DC8D}" presName="linearFlow" presStyleCnt="0">
        <dgm:presLayoutVars>
          <dgm:dir/>
          <dgm:resizeHandles val="exact"/>
        </dgm:presLayoutVars>
      </dgm:prSet>
      <dgm:spPr/>
    </dgm:pt>
    <dgm:pt modelId="{E537E6C3-3756-4006-81A6-B2047BB7B936}" type="pres">
      <dgm:prSet presAssocID="{BADE2726-31C6-47DB-90A6-F7F7A8B0B02D}" presName="composite" presStyleCnt="0"/>
      <dgm:spPr/>
    </dgm:pt>
    <dgm:pt modelId="{49ADCA5A-14F7-4C9A-B31C-13C03C9FC8F5}" type="pres">
      <dgm:prSet presAssocID="{BADE2726-31C6-47DB-90A6-F7F7A8B0B02D}" presName="imgShp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1E768C8-4FA3-4B6A-8E46-C907B82215DA}" type="pres">
      <dgm:prSet presAssocID="{BADE2726-31C6-47DB-90A6-F7F7A8B0B02D}" presName="txShp" presStyleLbl="node1" presStyleIdx="0" presStyleCnt="7" custScaleX="117524" custScaleY="95516" custLinFactNeighborX="13551" custLinFactNeighborY="4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69F4E-22BA-477B-BC2E-87A1CE5ABB69}" type="pres">
      <dgm:prSet presAssocID="{2F099D3E-895C-46B4-8F53-402904CFC401}" presName="spacing" presStyleCnt="0"/>
      <dgm:spPr/>
    </dgm:pt>
    <dgm:pt modelId="{E3381833-DF73-4321-BBC4-A69A6A226010}" type="pres">
      <dgm:prSet presAssocID="{47EC765D-0736-4BBF-8B92-7AE5B85596D8}" presName="composite" presStyleCnt="0"/>
      <dgm:spPr/>
    </dgm:pt>
    <dgm:pt modelId="{47DE30B2-9E8B-4D30-85FB-6FD03AC5CC7D}" type="pres">
      <dgm:prSet presAssocID="{47EC765D-0736-4BBF-8B92-7AE5B85596D8}" presName="imgShp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0885447-034C-46C5-B928-314DCC38A606}" type="pres">
      <dgm:prSet presAssocID="{47EC765D-0736-4BBF-8B92-7AE5B85596D8}" presName="txShp" presStyleLbl="node1" presStyleIdx="1" presStyleCnt="7" custScaleX="118307" custScaleY="97737" custLinFactNeighborX="13550" custLinFactNeighborY="-1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D358B9-83ED-4311-89FB-CF292AC5681F}" type="pres">
      <dgm:prSet presAssocID="{CED53F77-EC31-4D33-84F6-FE7749F7DC6A}" presName="spacing" presStyleCnt="0"/>
      <dgm:spPr/>
    </dgm:pt>
    <dgm:pt modelId="{CE05AFB8-59A4-4E33-A72F-1BB287D9BDC0}" type="pres">
      <dgm:prSet presAssocID="{D80932E9-E0F6-43B4-AF15-E614263C564B}" presName="composite" presStyleCnt="0"/>
      <dgm:spPr/>
    </dgm:pt>
    <dgm:pt modelId="{F0C00CD4-F567-46C5-9819-4214DA39190D}" type="pres">
      <dgm:prSet presAssocID="{D80932E9-E0F6-43B4-AF15-E614263C564B}" presName="imgShp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0BC3E7D-9C1F-449F-96D6-5DFE467304AC}" type="pres">
      <dgm:prSet presAssocID="{D80932E9-E0F6-43B4-AF15-E614263C564B}" presName="txShp" presStyleLbl="node1" presStyleIdx="2" presStyleCnt="7" custScaleX="121076" custScaleY="91380" custLinFactNeighborX="12662" custLinFactNeighborY="-3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8ED2C-9E63-4881-B092-DD2492686AA6}" type="pres">
      <dgm:prSet presAssocID="{7B7F03B7-E885-4AAA-9A2F-F15D3D8E9BD7}" presName="spacing" presStyleCnt="0"/>
      <dgm:spPr/>
    </dgm:pt>
    <dgm:pt modelId="{A3C86A7A-5729-4988-8CF3-7D2F4DC77A6A}" type="pres">
      <dgm:prSet presAssocID="{7CC8B2E7-B36D-45E7-B002-F7DDD8DA03A8}" presName="composite" presStyleCnt="0"/>
      <dgm:spPr/>
    </dgm:pt>
    <dgm:pt modelId="{AA34E8B8-55EF-43BC-9E69-9CBE768E0DE7}" type="pres">
      <dgm:prSet presAssocID="{7CC8B2E7-B36D-45E7-B002-F7DDD8DA03A8}" presName="imgShp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BD2B17A-260D-44D3-8AC7-2E34EC6DC954}" type="pres">
      <dgm:prSet presAssocID="{7CC8B2E7-B36D-45E7-B002-F7DDD8DA03A8}" presName="txShp" presStyleLbl="node1" presStyleIdx="3" presStyleCnt="7" custScaleX="117660" custScaleY="78963" custLinFactNeighborX="13721" custLinFactNeighborY="2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74271-6A79-4CC2-90D0-F638DFA2433D}" type="pres">
      <dgm:prSet presAssocID="{70B86E4F-CB45-4D20-9B40-EBCD899D76A0}" presName="spacing" presStyleCnt="0"/>
      <dgm:spPr/>
    </dgm:pt>
    <dgm:pt modelId="{9AC9F938-FB5E-4872-AB36-BF5ABD42DB1C}" type="pres">
      <dgm:prSet presAssocID="{75A07412-D790-48AE-A865-326EA004A260}" presName="composite" presStyleCnt="0"/>
      <dgm:spPr/>
    </dgm:pt>
    <dgm:pt modelId="{045EE1FB-0FA9-4C2F-95E1-7FB6FB410765}" type="pres">
      <dgm:prSet presAssocID="{75A07412-D790-48AE-A865-326EA004A260}" presName="imgShp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8F68540-849C-47A7-9B1B-FDE13DDF6D08}" type="pres">
      <dgm:prSet presAssocID="{75A07412-D790-48AE-A865-326EA004A260}" presName="txShp" presStyleLbl="node1" presStyleIdx="4" presStyleCnt="7" custScaleX="120787" custScaleY="83781" custLinFactNeighborX="12434" custLinFactNeighborY="-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E91C3-DD69-425C-9222-7C77FC56A7AA}" type="pres">
      <dgm:prSet presAssocID="{1B43D15B-8EA1-442E-A7A2-B8A5BE0BF0A6}" presName="spacing" presStyleCnt="0"/>
      <dgm:spPr/>
    </dgm:pt>
    <dgm:pt modelId="{839710EF-9A0E-46EF-AE10-B63C06B7362A}" type="pres">
      <dgm:prSet presAssocID="{4B804244-8294-4A24-8405-1085596C5F9D}" presName="composite" presStyleCnt="0"/>
      <dgm:spPr/>
    </dgm:pt>
    <dgm:pt modelId="{DF70A638-5D21-47B2-A284-91DDD0E7DBA6}" type="pres">
      <dgm:prSet presAssocID="{4B804244-8294-4A24-8405-1085596C5F9D}" presName="imgShp" presStyleLbl="fgImgPlace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E84FEFCE-84B0-4959-A91E-D5FA64ED98BB}" type="pres">
      <dgm:prSet presAssocID="{4B804244-8294-4A24-8405-1085596C5F9D}" presName="txShp" presStyleLbl="node1" presStyleIdx="5" presStyleCnt="7" custScaleX="124767" custScaleY="91787" custLinFactNeighborX="10871" custLinFactNeighborY="-8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38079-8185-4D8F-B0D2-7A56AD6F6463}" type="pres">
      <dgm:prSet presAssocID="{2E91B6FE-DBD5-4574-8CA0-554CC5078C89}" presName="spacing" presStyleCnt="0"/>
      <dgm:spPr/>
    </dgm:pt>
    <dgm:pt modelId="{5C732FE3-F58E-4A62-AEDD-A1872FC1D62D}" type="pres">
      <dgm:prSet presAssocID="{CF464567-6F56-439D-868D-8A3516D6CEDD}" presName="composite" presStyleCnt="0"/>
      <dgm:spPr/>
    </dgm:pt>
    <dgm:pt modelId="{54FEFE5F-C168-4683-9CAA-EC9C694BE57E}" type="pres">
      <dgm:prSet presAssocID="{CF464567-6F56-439D-868D-8A3516D6CEDD}" presName="imgShp" presStyleLbl="fgImgPlace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F9093B6A-5E51-4AFE-AD06-448F2748ACF6}" type="pres">
      <dgm:prSet presAssocID="{CF464567-6F56-439D-868D-8A3516D6CEDD}" presName="txShp" presStyleLbl="node1" presStyleIdx="6" presStyleCnt="7" custScaleX="121299" custLinFactNeighborX="10680" custLinFactNeighborY="-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AC8085-2A05-49D5-A89B-1961B8ED9372}" srcId="{79A682A2-8D57-480A-BA71-26F9BFA5DC8D}" destId="{75A07412-D790-48AE-A865-326EA004A260}" srcOrd="4" destOrd="0" parTransId="{54F49DD3-0331-4F85-A952-D8C248E63DD4}" sibTransId="{1B43D15B-8EA1-442E-A7A2-B8A5BE0BF0A6}"/>
    <dgm:cxn modelId="{3056344C-E443-42C7-8545-8016AEEF1067}" srcId="{79A682A2-8D57-480A-BA71-26F9BFA5DC8D}" destId="{7CC8B2E7-B36D-45E7-B002-F7DDD8DA03A8}" srcOrd="3" destOrd="0" parTransId="{87840E5C-C49B-41AB-98F5-9035C1F59AB0}" sibTransId="{70B86E4F-CB45-4D20-9B40-EBCD899D76A0}"/>
    <dgm:cxn modelId="{983BEC0C-788F-49E3-BD10-E2F2CF7413C9}" type="presOf" srcId="{4B804244-8294-4A24-8405-1085596C5F9D}" destId="{E84FEFCE-84B0-4959-A91E-D5FA64ED98BB}" srcOrd="0" destOrd="0" presId="urn:microsoft.com/office/officeart/2005/8/layout/vList3#1"/>
    <dgm:cxn modelId="{D0304B6F-4A2D-4BB3-99CA-7D92B2C886AE}" type="presOf" srcId="{47EC765D-0736-4BBF-8B92-7AE5B85596D8}" destId="{F0885447-034C-46C5-B928-314DCC38A606}" srcOrd="0" destOrd="0" presId="urn:microsoft.com/office/officeart/2005/8/layout/vList3#1"/>
    <dgm:cxn modelId="{174263D8-5DDB-4EAF-A70F-233D60ADF260}" srcId="{79A682A2-8D57-480A-BA71-26F9BFA5DC8D}" destId="{D80932E9-E0F6-43B4-AF15-E614263C564B}" srcOrd="2" destOrd="0" parTransId="{381D109E-22FA-4148-86D4-F9A60B93A5FE}" sibTransId="{7B7F03B7-E885-4AAA-9A2F-F15D3D8E9BD7}"/>
    <dgm:cxn modelId="{2FA5C0ED-FBA8-434F-8AF0-A82066F2F660}" type="presOf" srcId="{7CC8B2E7-B36D-45E7-B002-F7DDD8DA03A8}" destId="{0BD2B17A-260D-44D3-8AC7-2E34EC6DC954}" srcOrd="0" destOrd="0" presId="urn:microsoft.com/office/officeart/2005/8/layout/vList3#1"/>
    <dgm:cxn modelId="{1052F3F3-9647-438F-8CBA-F33225B7A0F8}" type="presOf" srcId="{79A682A2-8D57-480A-BA71-26F9BFA5DC8D}" destId="{AA032FA7-2B10-46CD-83D9-A99149CA3894}" srcOrd="0" destOrd="0" presId="urn:microsoft.com/office/officeart/2005/8/layout/vList3#1"/>
    <dgm:cxn modelId="{26A00FC8-23E7-41F1-A427-B2BF76F73851}" srcId="{79A682A2-8D57-480A-BA71-26F9BFA5DC8D}" destId="{CF464567-6F56-439D-868D-8A3516D6CEDD}" srcOrd="6" destOrd="0" parTransId="{E9FA1414-8302-4C0A-844B-EB054E56B140}" sibTransId="{FF26A367-8918-43D8-BDB5-E9BAD8C31490}"/>
    <dgm:cxn modelId="{005AFF78-3D62-4BB3-83D2-9F3DA307B73A}" srcId="{79A682A2-8D57-480A-BA71-26F9BFA5DC8D}" destId="{4B804244-8294-4A24-8405-1085596C5F9D}" srcOrd="5" destOrd="0" parTransId="{D88F4AF3-AAEE-48C0-9460-D3311340699E}" sibTransId="{2E91B6FE-DBD5-4574-8CA0-554CC5078C89}"/>
    <dgm:cxn modelId="{8EB35DF7-D066-4F08-9BB8-D3708765F879}" srcId="{79A682A2-8D57-480A-BA71-26F9BFA5DC8D}" destId="{BADE2726-31C6-47DB-90A6-F7F7A8B0B02D}" srcOrd="0" destOrd="0" parTransId="{2991BEA2-7F9E-41BF-8CEC-D197C74513E4}" sibTransId="{2F099D3E-895C-46B4-8F53-402904CFC401}"/>
    <dgm:cxn modelId="{C4643AD5-6C55-4065-A10A-55631EFA6790}" type="presOf" srcId="{BADE2726-31C6-47DB-90A6-F7F7A8B0B02D}" destId="{A1E768C8-4FA3-4B6A-8E46-C907B82215DA}" srcOrd="0" destOrd="0" presId="urn:microsoft.com/office/officeart/2005/8/layout/vList3#1"/>
    <dgm:cxn modelId="{63745447-1D43-435E-A810-0BFC727F5657}" srcId="{79A682A2-8D57-480A-BA71-26F9BFA5DC8D}" destId="{47EC765D-0736-4BBF-8B92-7AE5B85596D8}" srcOrd="1" destOrd="0" parTransId="{80FE3350-D476-43EC-826D-36F870179646}" sibTransId="{CED53F77-EC31-4D33-84F6-FE7749F7DC6A}"/>
    <dgm:cxn modelId="{7285D247-9FBF-454F-BDAA-4B7D1215BACC}" type="presOf" srcId="{75A07412-D790-48AE-A865-326EA004A260}" destId="{38F68540-849C-47A7-9B1B-FDE13DDF6D08}" srcOrd="0" destOrd="0" presId="urn:microsoft.com/office/officeart/2005/8/layout/vList3#1"/>
    <dgm:cxn modelId="{6872F2AC-63E1-40AF-8C64-0A84B868C40F}" type="presOf" srcId="{CF464567-6F56-439D-868D-8A3516D6CEDD}" destId="{F9093B6A-5E51-4AFE-AD06-448F2748ACF6}" srcOrd="0" destOrd="0" presId="urn:microsoft.com/office/officeart/2005/8/layout/vList3#1"/>
    <dgm:cxn modelId="{89ACB70D-80F3-490E-8E30-12313FB41F8D}" type="presOf" srcId="{D80932E9-E0F6-43B4-AF15-E614263C564B}" destId="{50BC3E7D-9C1F-449F-96D6-5DFE467304AC}" srcOrd="0" destOrd="0" presId="urn:microsoft.com/office/officeart/2005/8/layout/vList3#1"/>
    <dgm:cxn modelId="{49254BBB-214A-45CE-AC32-C7368FE8837C}" type="presParOf" srcId="{AA032FA7-2B10-46CD-83D9-A99149CA3894}" destId="{E537E6C3-3756-4006-81A6-B2047BB7B936}" srcOrd="0" destOrd="0" presId="urn:microsoft.com/office/officeart/2005/8/layout/vList3#1"/>
    <dgm:cxn modelId="{F01A74BD-C9F6-4A09-8267-2621FD6D690C}" type="presParOf" srcId="{E537E6C3-3756-4006-81A6-B2047BB7B936}" destId="{49ADCA5A-14F7-4C9A-B31C-13C03C9FC8F5}" srcOrd="0" destOrd="0" presId="urn:microsoft.com/office/officeart/2005/8/layout/vList3#1"/>
    <dgm:cxn modelId="{7540965A-36E8-4AB1-9B6F-8A206CDFC64F}" type="presParOf" srcId="{E537E6C3-3756-4006-81A6-B2047BB7B936}" destId="{A1E768C8-4FA3-4B6A-8E46-C907B82215DA}" srcOrd="1" destOrd="0" presId="urn:microsoft.com/office/officeart/2005/8/layout/vList3#1"/>
    <dgm:cxn modelId="{6C392D4D-31ED-44EE-9F52-D57ACDCB197C}" type="presParOf" srcId="{AA032FA7-2B10-46CD-83D9-A99149CA3894}" destId="{63969F4E-22BA-477B-BC2E-87A1CE5ABB69}" srcOrd="1" destOrd="0" presId="urn:microsoft.com/office/officeart/2005/8/layout/vList3#1"/>
    <dgm:cxn modelId="{87F68B0F-43F8-4EC8-BA8B-D1865B1E31CE}" type="presParOf" srcId="{AA032FA7-2B10-46CD-83D9-A99149CA3894}" destId="{E3381833-DF73-4321-BBC4-A69A6A226010}" srcOrd="2" destOrd="0" presId="urn:microsoft.com/office/officeart/2005/8/layout/vList3#1"/>
    <dgm:cxn modelId="{228771DC-ABB7-4725-9E9B-23E937664C4A}" type="presParOf" srcId="{E3381833-DF73-4321-BBC4-A69A6A226010}" destId="{47DE30B2-9E8B-4D30-85FB-6FD03AC5CC7D}" srcOrd="0" destOrd="0" presId="urn:microsoft.com/office/officeart/2005/8/layout/vList3#1"/>
    <dgm:cxn modelId="{B80305E3-2EEB-4589-BD1F-D4A1792A2DCE}" type="presParOf" srcId="{E3381833-DF73-4321-BBC4-A69A6A226010}" destId="{F0885447-034C-46C5-B928-314DCC38A606}" srcOrd="1" destOrd="0" presId="urn:microsoft.com/office/officeart/2005/8/layout/vList3#1"/>
    <dgm:cxn modelId="{0DBBC5F9-8871-442E-B379-5E3EF82F232B}" type="presParOf" srcId="{AA032FA7-2B10-46CD-83D9-A99149CA3894}" destId="{45D358B9-83ED-4311-89FB-CF292AC5681F}" srcOrd="3" destOrd="0" presId="urn:microsoft.com/office/officeart/2005/8/layout/vList3#1"/>
    <dgm:cxn modelId="{012C3477-D47E-4DC9-86A5-7AFCD7C01F98}" type="presParOf" srcId="{AA032FA7-2B10-46CD-83D9-A99149CA3894}" destId="{CE05AFB8-59A4-4E33-A72F-1BB287D9BDC0}" srcOrd="4" destOrd="0" presId="urn:microsoft.com/office/officeart/2005/8/layout/vList3#1"/>
    <dgm:cxn modelId="{5994A5CC-6FFC-4C00-93C5-EEE27A8F337D}" type="presParOf" srcId="{CE05AFB8-59A4-4E33-A72F-1BB287D9BDC0}" destId="{F0C00CD4-F567-46C5-9819-4214DA39190D}" srcOrd="0" destOrd="0" presId="urn:microsoft.com/office/officeart/2005/8/layout/vList3#1"/>
    <dgm:cxn modelId="{9AC2CA88-164A-47DB-A581-BDF996F52923}" type="presParOf" srcId="{CE05AFB8-59A4-4E33-A72F-1BB287D9BDC0}" destId="{50BC3E7D-9C1F-449F-96D6-5DFE467304AC}" srcOrd="1" destOrd="0" presId="urn:microsoft.com/office/officeart/2005/8/layout/vList3#1"/>
    <dgm:cxn modelId="{5731B9D4-E54D-47DA-8460-70EDC5B02D2B}" type="presParOf" srcId="{AA032FA7-2B10-46CD-83D9-A99149CA3894}" destId="{B538ED2C-9E63-4881-B092-DD2492686AA6}" srcOrd="5" destOrd="0" presId="urn:microsoft.com/office/officeart/2005/8/layout/vList3#1"/>
    <dgm:cxn modelId="{1700FADB-9F8E-4F70-A180-5DB5153C45C2}" type="presParOf" srcId="{AA032FA7-2B10-46CD-83D9-A99149CA3894}" destId="{A3C86A7A-5729-4988-8CF3-7D2F4DC77A6A}" srcOrd="6" destOrd="0" presId="urn:microsoft.com/office/officeart/2005/8/layout/vList3#1"/>
    <dgm:cxn modelId="{4574FFA4-3D5D-49DA-A998-345026D2C7EB}" type="presParOf" srcId="{A3C86A7A-5729-4988-8CF3-7D2F4DC77A6A}" destId="{AA34E8B8-55EF-43BC-9E69-9CBE768E0DE7}" srcOrd="0" destOrd="0" presId="urn:microsoft.com/office/officeart/2005/8/layout/vList3#1"/>
    <dgm:cxn modelId="{3780944E-6B6A-4AAE-A9E9-F33745ACF312}" type="presParOf" srcId="{A3C86A7A-5729-4988-8CF3-7D2F4DC77A6A}" destId="{0BD2B17A-260D-44D3-8AC7-2E34EC6DC954}" srcOrd="1" destOrd="0" presId="urn:microsoft.com/office/officeart/2005/8/layout/vList3#1"/>
    <dgm:cxn modelId="{BE3421CA-2073-4C57-BC1F-67F701C02D2D}" type="presParOf" srcId="{AA032FA7-2B10-46CD-83D9-A99149CA3894}" destId="{5F774271-6A79-4CC2-90D0-F638DFA2433D}" srcOrd="7" destOrd="0" presId="urn:microsoft.com/office/officeart/2005/8/layout/vList3#1"/>
    <dgm:cxn modelId="{A2E1A691-1E9D-47B1-BC72-1F3E722A9A2C}" type="presParOf" srcId="{AA032FA7-2B10-46CD-83D9-A99149CA3894}" destId="{9AC9F938-FB5E-4872-AB36-BF5ABD42DB1C}" srcOrd="8" destOrd="0" presId="urn:microsoft.com/office/officeart/2005/8/layout/vList3#1"/>
    <dgm:cxn modelId="{1A69BFEB-36F7-482B-B81A-70B33394C752}" type="presParOf" srcId="{9AC9F938-FB5E-4872-AB36-BF5ABD42DB1C}" destId="{045EE1FB-0FA9-4C2F-95E1-7FB6FB410765}" srcOrd="0" destOrd="0" presId="urn:microsoft.com/office/officeart/2005/8/layout/vList3#1"/>
    <dgm:cxn modelId="{28BB3433-DD38-4064-8073-20A14F4A738C}" type="presParOf" srcId="{9AC9F938-FB5E-4872-AB36-BF5ABD42DB1C}" destId="{38F68540-849C-47A7-9B1B-FDE13DDF6D08}" srcOrd="1" destOrd="0" presId="urn:microsoft.com/office/officeart/2005/8/layout/vList3#1"/>
    <dgm:cxn modelId="{4684F525-6837-466C-BB48-F37CE322E4A0}" type="presParOf" srcId="{AA032FA7-2B10-46CD-83D9-A99149CA3894}" destId="{61FE91C3-DD69-425C-9222-7C77FC56A7AA}" srcOrd="9" destOrd="0" presId="urn:microsoft.com/office/officeart/2005/8/layout/vList3#1"/>
    <dgm:cxn modelId="{1A7EDB89-073C-493E-948C-EFD8A27BF6F1}" type="presParOf" srcId="{AA032FA7-2B10-46CD-83D9-A99149CA3894}" destId="{839710EF-9A0E-46EF-AE10-B63C06B7362A}" srcOrd="10" destOrd="0" presId="urn:microsoft.com/office/officeart/2005/8/layout/vList3#1"/>
    <dgm:cxn modelId="{351F9DBD-236B-465E-AE1C-007C6A813788}" type="presParOf" srcId="{839710EF-9A0E-46EF-AE10-B63C06B7362A}" destId="{DF70A638-5D21-47B2-A284-91DDD0E7DBA6}" srcOrd="0" destOrd="0" presId="urn:microsoft.com/office/officeart/2005/8/layout/vList3#1"/>
    <dgm:cxn modelId="{3B43B46D-ED47-49A8-B471-27CF0292A95A}" type="presParOf" srcId="{839710EF-9A0E-46EF-AE10-B63C06B7362A}" destId="{E84FEFCE-84B0-4959-A91E-D5FA64ED98BB}" srcOrd="1" destOrd="0" presId="urn:microsoft.com/office/officeart/2005/8/layout/vList3#1"/>
    <dgm:cxn modelId="{ADD0B3F7-5AC0-4432-B1EA-CD4C0C1E0CDA}" type="presParOf" srcId="{AA032FA7-2B10-46CD-83D9-A99149CA3894}" destId="{18438079-8185-4D8F-B0D2-7A56AD6F6463}" srcOrd="11" destOrd="0" presId="urn:microsoft.com/office/officeart/2005/8/layout/vList3#1"/>
    <dgm:cxn modelId="{69A7B4B0-276B-44CE-972B-5BFE6E2F7831}" type="presParOf" srcId="{AA032FA7-2B10-46CD-83D9-A99149CA3894}" destId="{5C732FE3-F58E-4A62-AEDD-A1872FC1D62D}" srcOrd="12" destOrd="0" presId="urn:microsoft.com/office/officeart/2005/8/layout/vList3#1"/>
    <dgm:cxn modelId="{E367D6A6-5DE0-4DBA-86AA-A3CFB51E320E}" type="presParOf" srcId="{5C732FE3-F58E-4A62-AEDD-A1872FC1D62D}" destId="{54FEFE5F-C168-4683-9CAA-EC9C694BE57E}" srcOrd="0" destOrd="0" presId="urn:microsoft.com/office/officeart/2005/8/layout/vList3#1"/>
    <dgm:cxn modelId="{DC73EC75-03AD-47C1-8A31-1D3F19C814A6}" type="presParOf" srcId="{5C732FE3-F58E-4A62-AEDD-A1872FC1D62D}" destId="{F9093B6A-5E51-4AFE-AD06-448F2748ACF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602B30-5F74-4EF5-B45D-85236601E937}" type="doc">
      <dgm:prSet loTypeId="urn:microsoft.com/office/officeart/2005/8/layout/chevron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C879F7-DCD1-4FDB-B107-202ECE61731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1</a:t>
          </a:r>
          <a:endParaRPr lang="ru-RU" sz="1800" b="1" dirty="0">
            <a:solidFill>
              <a:srgbClr val="C00000"/>
            </a:solidFill>
          </a:endParaRPr>
        </a:p>
      </dgm:t>
    </dgm:pt>
    <dgm:pt modelId="{9AFECF2C-DDCC-4D44-B6E6-3E7EF94F645B}" type="parTrans" cxnId="{A2A87AB0-A282-4D93-A290-E2A5D34E46A4}">
      <dgm:prSet/>
      <dgm:spPr/>
      <dgm:t>
        <a:bodyPr/>
        <a:lstStyle/>
        <a:p>
          <a:endParaRPr lang="ru-RU"/>
        </a:p>
      </dgm:t>
    </dgm:pt>
    <dgm:pt modelId="{E7524200-A401-4842-96F2-925ED24C7F70}" type="sibTrans" cxnId="{A2A87AB0-A282-4D93-A290-E2A5D34E46A4}">
      <dgm:prSet/>
      <dgm:spPr/>
      <dgm:t>
        <a:bodyPr/>
        <a:lstStyle/>
        <a:p>
          <a:endParaRPr lang="ru-RU"/>
        </a:p>
      </dgm:t>
    </dgm:pt>
    <dgm:pt modelId="{BD294A90-9D8D-44D5-90DF-0561FFF160E8}">
      <dgm:prSet phldrT="[Текст]" custT="1"/>
      <dgm:spPr/>
      <dgm:t>
        <a:bodyPr/>
        <a:lstStyle/>
        <a:p>
          <a:r>
            <a:rPr lang="ru-RU" sz="1800" dirty="0" smtClean="0"/>
            <a:t>целостность системы формирования культуры здорового и безопасного образа жизни обучающихся</a:t>
          </a:r>
          <a:endParaRPr lang="ru-RU" sz="1800" dirty="0"/>
        </a:p>
      </dgm:t>
    </dgm:pt>
    <dgm:pt modelId="{73758AE2-E136-4D88-90AA-96AA8DA8BDED}" type="parTrans" cxnId="{A6487FC4-4384-479B-8311-A4E5ED0B2333}">
      <dgm:prSet/>
      <dgm:spPr/>
      <dgm:t>
        <a:bodyPr/>
        <a:lstStyle/>
        <a:p>
          <a:endParaRPr lang="ru-RU"/>
        </a:p>
      </dgm:t>
    </dgm:pt>
    <dgm:pt modelId="{CDC765FD-E6B8-49CF-ABA8-83B451132055}" type="sibTrans" cxnId="{A6487FC4-4384-479B-8311-A4E5ED0B2333}">
      <dgm:prSet/>
      <dgm:spPr/>
      <dgm:t>
        <a:bodyPr/>
        <a:lstStyle/>
        <a:p>
          <a:endParaRPr lang="ru-RU"/>
        </a:p>
      </dgm:t>
    </dgm:pt>
    <dgm:pt modelId="{CF358974-B73C-4AEC-8ACA-7DADF3520CA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2</a:t>
          </a:r>
        </a:p>
      </dgm:t>
    </dgm:pt>
    <dgm:pt modelId="{F249DD19-62EA-4931-946E-19B03099BAFB}" type="parTrans" cxnId="{59107C63-92ED-4107-81F0-0D35F2D13928}">
      <dgm:prSet/>
      <dgm:spPr/>
      <dgm:t>
        <a:bodyPr/>
        <a:lstStyle/>
        <a:p>
          <a:endParaRPr lang="ru-RU"/>
        </a:p>
      </dgm:t>
    </dgm:pt>
    <dgm:pt modelId="{B7744ACE-72B4-4CF6-A7F2-1CE0A04622B2}" type="sibTrans" cxnId="{59107C63-92ED-4107-81F0-0D35F2D13928}">
      <dgm:prSet/>
      <dgm:spPr/>
      <dgm:t>
        <a:bodyPr/>
        <a:lstStyle/>
        <a:p>
          <a:endParaRPr lang="ru-RU"/>
        </a:p>
      </dgm:t>
    </dgm:pt>
    <dgm:pt modelId="{A287BE1C-B55A-4E24-8423-B8E87D1F60FD}">
      <dgm:prSet phldrT="[Текст]" custT="1"/>
      <dgm:spPr/>
      <dgm:t>
        <a:bodyPr/>
        <a:lstStyle/>
        <a:p>
          <a:r>
            <a:rPr lang="ru-RU" sz="1800" dirty="0" smtClean="0"/>
            <a:t>соответствие инфраструктуры школы условиям </a:t>
          </a:r>
          <a:r>
            <a:rPr lang="ru-RU" sz="1800" dirty="0" err="1" smtClean="0"/>
            <a:t>здоровьесбережения</a:t>
          </a:r>
          <a:endParaRPr lang="ru-RU" sz="1800" dirty="0" smtClean="0"/>
        </a:p>
      </dgm:t>
    </dgm:pt>
    <dgm:pt modelId="{C4665A8B-C8D0-453E-9720-A70B19631BB6}" type="parTrans" cxnId="{AEA1A7F2-354F-4C6A-9A49-64FDEE34B9CC}">
      <dgm:prSet/>
      <dgm:spPr/>
      <dgm:t>
        <a:bodyPr/>
        <a:lstStyle/>
        <a:p>
          <a:endParaRPr lang="ru-RU"/>
        </a:p>
      </dgm:t>
    </dgm:pt>
    <dgm:pt modelId="{35D2D837-E035-41BF-9B11-ED241B731E02}" type="sibTrans" cxnId="{AEA1A7F2-354F-4C6A-9A49-64FDEE34B9CC}">
      <dgm:prSet/>
      <dgm:spPr/>
      <dgm:t>
        <a:bodyPr/>
        <a:lstStyle/>
        <a:p>
          <a:endParaRPr lang="ru-RU"/>
        </a:p>
      </dgm:t>
    </dgm:pt>
    <dgm:pt modelId="{DBAEAA1C-E05D-4870-B7A2-73292116D2B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3</a:t>
          </a:r>
        </a:p>
      </dgm:t>
    </dgm:pt>
    <dgm:pt modelId="{48F7F78F-2C01-4A15-9FBC-B09B5047579B}" type="parTrans" cxnId="{20D71546-2F4D-4890-8C48-662212212B6C}">
      <dgm:prSet/>
      <dgm:spPr/>
      <dgm:t>
        <a:bodyPr/>
        <a:lstStyle/>
        <a:p>
          <a:endParaRPr lang="ru-RU"/>
        </a:p>
      </dgm:t>
    </dgm:pt>
    <dgm:pt modelId="{C4E737A9-E720-45A3-AED0-6415C3202784}" type="sibTrans" cxnId="{20D71546-2F4D-4890-8C48-662212212B6C}">
      <dgm:prSet/>
      <dgm:spPr/>
      <dgm:t>
        <a:bodyPr/>
        <a:lstStyle/>
        <a:p>
          <a:endParaRPr lang="ru-RU"/>
        </a:p>
      </dgm:t>
    </dgm:pt>
    <dgm:pt modelId="{A64574B9-2C6A-4199-8EF9-ACD844385011}">
      <dgm:prSet phldrT="[Текст]" custT="1"/>
      <dgm:spPr/>
      <dgm:t>
        <a:bodyPr/>
        <a:lstStyle/>
        <a:p>
          <a:r>
            <a:rPr lang="ru-RU" sz="1800" dirty="0" smtClean="0"/>
            <a:t>рациональная организация образовательного процесса</a:t>
          </a:r>
        </a:p>
      </dgm:t>
    </dgm:pt>
    <dgm:pt modelId="{673AF281-4356-4DE9-9FD9-86DBFE802559}" type="parTrans" cxnId="{7F981B43-49A9-4A30-B6BA-B0A75AEAD94C}">
      <dgm:prSet/>
      <dgm:spPr/>
      <dgm:t>
        <a:bodyPr/>
        <a:lstStyle/>
        <a:p>
          <a:endParaRPr lang="ru-RU"/>
        </a:p>
      </dgm:t>
    </dgm:pt>
    <dgm:pt modelId="{D7CA2DDA-D04B-4ACC-B90F-B749930ED478}" type="sibTrans" cxnId="{7F981B43-49A9-4A30-B6BA-B0A75AEAD94C}">
      <dgm:prSet/>
      <dgm:spPr/>
      <dgm:t>
        <a:bodyPr/>
        <a:lstStyle/>
        <a:p>
          <a:endParaRPr lang="ru-RU"/>
        </a:p>
      </dgm:t>
    </dgm:pt>
    <dgm:pt modelId="{F6D568E7-5AB5-4DB6-8384-D345425387C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8</a:t>
          </a:r>
        </a:p>
      </dgm:t>
    </dgm:pt>
    <dgm:pt modelId="{411D1508-1F7B-4DB5-BE8F-0654661DDC26}" type="parTrans" cxnId="{4540F24D-4328-4157-8D0B-AD6E7BACD9EA}">
      <dgm:prSet/>
      <dgm:spPr/>
      <dgm:t>
        <a:bodyPr/>
        <a:lstStyle/>
        <a:p>
          <a:endParaRPr lang="ru-RU"/>
        </a:p>
      </dgm:t>
    </dgm:pt>
    <dgm:pt modelId="{A8F738CA-7EE9-4BE9-9DCB-A5224F75E79F}" type="sibTrans" cxnId="{4540F24D-4328-4157-8D0B-AD6E7BACD9EA}">
      <dgm:prSet/>
      <dgm:spPr/>
      <dgm:t>
        <a:bodyPr/>
        <a:lstStyle/>
        <a:p>
          <a:endParaRPr lang="ru-RU"/>
        </a:p>
      </dgm:t>
    </dgm:pt>
    <dgm:pt modelId="{68BA9381-F4A0-4828-BFB0-B0D5EEA3ABB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4</a:t>
          </a:r>
        </a:p>
      </dgm:t>
    </dgm:pt>
    <dgm:pt modelId="{66BCAD17-D813-41F0-BFBE-33800F9CAF7E}" type="parTrans" cxnId="{E93D665D-0F3A-4CA2-A113-9A4138E150A0}">
      <dgm:prSet/>
      <dgm:spPr/>
      <dgm:t>
        <a:bodyPr/>
        <a:lstStyle/>
        <a:p>
          <a:endParaRPr lang="ru-RU"/>
        </a:p>
      </dgm:t>
    </dgm:pt>
    <dgm:pt modelId="{1412A2D8-85D1-45CB-A3CE-C0A3457C4DE2}" type="sibTrans" cxnId="{E93D665D-0F3A-4CA2-A113-9A4138E150A0}">
      <dgm:prSet/>
      <dgm:spPr/>
      <dgm:t>
        <a:bodyPr/>
        <a:lstStyle/>
        <a:p>
          <a:endParaRPr lang="ru-RU"/>
        </a:p>
      </dgm:t>
    </dgm:pt>
    <dgm:pt modelId="{AF5D2489-2BDA-4AA5-8A1A-277661CFA03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5</a:t>
          </a:r>
        </a:p>
      </dgm:t>
    </dgm:pt>
    <dgm:pt modelId="{015F9851-9DC5-4801-9F18-8C258066BC3E}" type="parTrans" cxnId="{B42CBB6C-1ABE-408E-B450-3E4FC0BC995D}">
      <dgm:prSet/>
      <dgm:spPr/>
      <dgm:t>
        <a:bodyPr/>
        <a:lstStyle/>
        <a:p>
          <a:endParaRPr lang="ru-RU"/>
        </a:p>
      </dgm:t>
    </dgm:pt>
    <dgm:pt modelId="{9E569221-0A30-448A-A789-935E00B5D716}" type="sibTrans" cxnId="{B42CBB6C-1ABE-408E-B450-3E4FC0BC995D}">
      <dgm:prSet/>
      <dgm:spPr/>
      <dgm:t>
        <a:bodyPr/>
        <a:lstStyle/>
        <a:p>
          <a:endParaRPr lang="ru-RU"/>
        </a:p>
      </dgm:t>
    </dgm:pt>
    <dgm:pt modelId="{0FB3F676-69F0-4EFE-9999-4D6E63A5CB4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6</a:t>
          </a:r>
        </a:p>
      </dgm:t>
    </dgm:pt>
    <dgm:pt modelId="{51458E1C-ED5C-4C4C-B0B7-8E8E06711388}" type="parTrans" cxnId="{F8B714BB-B92C-4C84-BF19-6AB2AEF8FA05}">
      <dgm:prSet/>
      <dgm:spPr/>
      <dgm:t>
        <a:bodyPr/>
        <a:lstStyle/>
        <a:p>
          <a:endParaRPr lang="ru-RU"/>
        </a:p>
      </dgm:t>
    </dgm:pt>
    <dgm:pt modelId="{6CE5AA13-15FA-4D31-A8FF-76A25E8A39C5}" type="sibTrans" cxnId="{F8B714BB-B92C-4C84-BF19-6AB2AEF8FA05}">
      <dgm:prSet/>
      <dgm:spPr/>
      <dgm:t>
        <a:bodyPr/>
        <a:lstStyle/>
        <a:p>
          <a:endParaRPr lang="ru-RU"/>
        </a:p>
      </dgm:t>
    </dgm:pt>
    <dgm:pt modelId="{64DF663D-B5C4-43BA-9422-8EA49B34A06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7</a:t>
          </a:r>
        </a:p>
      </dgm:t>
    </dgm:pt>
    <dgm:pt modelId="{6BCF3596-9487-4EED-911A-03CBC8859C72}" type="parTrans" cxnId="{7F31D4BB-400B-4D65-B70F-28FCBF693AC4}">
      <dgm:prSet/>
      <dgm:spPr/>
      <dgm:t>
        <a:bodyPr/>
        <a:lstStyle/>
        <a:p>
          <a:endParaRPr lang="ru-RU"/>
        </a:p>
      </dgm:t>
    </dgm:pt>
    <dgm:pt modelId="{95E90554-9DB7-4325-A01A-A17E39AC295A}" type="sibTrans" cxnId="{7F31D4BB-400B-4D65-B70F-28FCBF693AC4}">
      <dgm:prSet/>
      <dgm:spPr/>
      <dgm:t>
        <a:bodyPr/>
        <a:lstStyle/>
        <a:p>
          <a:endParaRPr lang="ru-RU"/>
        </a:p>
      </dgm:t>
    </dgm:pt>
    <dgm:pt modelId="{D876DACA-82EA-4449-8DA7-0CF545188454}">
      <dgm:prSet custT="1"/>
      <dgm:spPr/>
      <dgm:t>
        <a:bodyPr/>
        <a:lstStyle/>
        <a:p>
          <a:r>
            <a:rPr lang="ru-RU" sz="1800" dirty="0" smtClean="0"/>
            <a:t>организация физкультурно-оздоровительной и спортивно-массовой работы</a:t>
          </a:r>
        </a:p>
      </dgm:t>
    </dgm:pt>
    <dgm:pt modelId="{3D22A318-14FE-4C17-86C4-975F5CE18AB2}" type="parTrans" cxnId="{FF87DD52-D343-44E1-900C-8A623718A789}">
      <dgm:prSet/>
      <dgm:spPr/>
      <dgm:t>
        <a:bodyPr/>
        <a:lstStyle/>
        <a:p>
          <a:endParaRPr lang="ru-RU"/>
        </a:p>
      </dgm:t>
    </dgm:pt>
    <dgm:pt modelId="{2D4A083F-5699-4081-AFD3-1D4D37622F2F}" type="sibTrans" cxnId="{FF87DD52-D343-44E1-900C-8A623718A789}">
      <dgm:prSet/>
      <dgm:spPr/>
      <dgm:t>
        <a:bodyPr/>
        <a:lstStyle/>
        <a:p>
          <a:endParaRPr lang="ru-RU"/>
        </a:p>
      </dgm:t>
    </dgm:pt>
    <dgm:pt modelId="{0AD8277B-D858-425D-A082-009633700EFB}">
      <dgm:prSet custT="1"/>
      <dgm:spPr/>
      <dgm:t>
        <a:bodyPr/>
        <a:lstStyle/>
        <a:p>
          <a:r>
            <a:rPr lang="ru-RU" sz="1800" dirty="0" smtClean="0"/>
            <a:t>организация системы просветительской и методической работы с участниками образовательного процесса по вопросам здоровья</a:t>
          </a:r>
        </a:p>
      </dgm:t>
    </dgm:pt>
    <dgm:pt modelId="{7B0F78A2-AC83-4881-8BBB-FDCCC5A8D087}" type="parTrans" cxnId="{32E638D5-150A-47F6-8CE9-5611ECEA21D3}">
      <dgm:prSet/>
      <dgm:spPr/>
      <dgm:t>
        <a:bodyPr/>
        <a:lstStyle/>
        <a:p>
          <a:endParaRPr lang="ru-RU"/>
        </a:p>
      </dgm:t>
    </dgm:pt>
    <dgm:pt modelId="{B5A1AB3A-08F4-4074-86BF-17F7FE711995}" type="sibTrans" cxnId="{32E638D5-150A-47F6-8CE9-5611ECEA21D3}">
      <dgm:prSet/>
      <dgm:spPr/>
      <dgm:t>
        <a:bodyPr/>
        <a:lstStyle/>
        <a:p>
          <a:endParaRPr lang="ru-RU"/>
        </a:p>
      </dgm:t>
    </dgm:pt>
    <dgm:pt modelId="{EFE683B7-3146-4BEC-A116-D9E5CE6700BC}">
      <dgm:prSet custT="1"/>
      <dgm:spPr/>
      <dgm:t>
        <a:bodyPr/>
        <a:lstStyle/>
        <a:p>
          <a:r>
            <a:rPr lang="ru-RU" sz="1800" dirty="0" smtClean="0"/>
            <a:t>организация профилактики употребления </a:t>
          </a:r>
          <a:r>
            <a:rPr lang="ru-RU" sz="1800" dirty="0" err="1" smtClean="0"/>
            <a:t>психоактивных</a:t>
          </a:r>
          <a:r>
            <a:rPr lang="ru-RU" sz="1800" dirty="0" smtClean="0"/>
            <a:t> веществ</a:t>
          </a:r>
        </a:p>
      </dgm:t>
    </dgm:pt>
    <dgm:pt modelId="{63416CCC-5DD2-418D-B89E-525E9D3DF746}" type="parTrans" cxnId="{16A0AF97-5EA9-4539-B835-A276FFE57845}">
      <dgm:prSet/>
      <dgm:spPr/>
      <dgm:t>
        <a:bodyPr/>
        <a:lstStyle/>
        <a:p>
          <a:endParaRPr lang="ru-RU"/>
        </a:p>
      </dgm:t>
    </dgm:pt>
    <dgm:pt modelId="{E1906A79-124A-4C01-9B61-A713227D14A2}" type="sibTrans" cxnId="{16A0AF97-5EA9-4539-B835-A276FFE57845}">
      <dgm:prSet/>
      <dgm:spPr/>
      <dgm:t>
        <a:bodyPr/>
        <a:lstStyle/>
        <a:p>
          <a:endParaRPr lang="ru-RU"/>
        </a:p>
      </dgm:t>
    </dgm:pt>
    <dgm:pt modelId="{C0A06329-6D15-482F-A843-DD393E0D3DD6}">
      <dgm:prSet custT="1"/>
      <dgm:spPr/>
      <dgm:t>
        <a:bodyPr/>
        <a:lstStyle/>
        <a:p>
          <a:r>
            <a:rPr lang="ru-RU" sz="1800" dirty="0" smtClean="0"/>
            <a:t>система формирования культуры здорового и безопасного образа жизни</a:t>
          </a:r>
        </a:p>
      </dgm:t>
    </dgm:pt>
    <dgm:pt modelId="{4C936EFF-BBB7-4B3A-9013-1EB6DAFC1C7C}" type="parTrans" cxnId="{38625254-6171-4AB4-8C3B-8DE8454595DF}">
      <dgm:prSet/>
      <dgm:spPr/>
      <dgm:t>
        <a:bodyPr/>
        <a:lstStyle/>
        <a:p>
          <a:endParaRPr lang="ru-RU"/>
        </a:p>
      </dgm:t>
    </dgm:pt>
    <dgm:pt modelId="{7C8AC427-4FE3-4BA1-B660-72C701DBE849}" type="sibTrans" cxnId="{38625254-6171-4AB4-8C3B-8DE8454595DF}">
      <dgm:prSet/>
      <dgm:spPr/>
      <dgm:t>
        <a:bodyPr/>
        <a:lstStyle/>
        <a:p>
          <a:endParaRPr lang="ru-RU"/>
        </a:p>
      </dgm:t>
    </dgm:pt>
    <dgm:pt modelId="{9395CC37-05CE-45A3-A197-330D64D03454}">
      <dgm:prSet custT="1"/>
      <dgm:spPr/>
      <dgm:t>
        <a:bodyPr/>
        <a:lstStyle/>
        <a:p>
          <a:r>
            <a:rPr lang="ru-RU" sz="1800" dirty="0" smtClean="0"/>
            <a:t>мониторинг </a:t>
          </a:r>
          <a:r>
            <a:rPr lang="ru-RU" sz="1800" dirty="0" err="1" smtClean="0"/>
            <a:t>сформированности</a:t>
          </a:r>
          <a:r>
            <a:rPr lang="ru-RU" sz="1800" dirty="0" smtClean="0"/>
            <a:t> культуры здорового и безопасного образа жизни</a:t>
          </a:r>
        </a:p>
      </dgm:t>
    </dgm:pt>
    <dgm:pt modelId="{D88B89D7-500B-40A0-85B6-787A2B585043}" type="parTrans" cxnId="{246A0BFD-E745-4692-B744-92436B951588}">
      <dgm:prSet/>
      <dgm:spPr/>
      <dgm:t>
        <a:bodyPr/>
        <a:lstStyle/>
        <a:p>
          <a:endParaRPr lang="ru-RU"/>
        </a:p>
      </dgm:t>
    </dgm:pt>
    <dgm:pt modelId="{815D1DBE-E727-4263-BFE7-706D6FEECF9D}" type="sibTrans" cxnId="{246A0BFD-E745-4692-B744-92436B951588}">
      <dgm:prSet/>
      <dgm:spPr/>
      <dgm:t>
        <a:bodyPr/>
        <a:lstStyle/>
        <a:p>
          <a:endParaRPr lang="ru-RU"/>
        </a:p>
      </dgm:t>
    </dgm:pt>
    <dgm:pt modelId="{1490CC9A-01AF-4ADE-AC9F-3CCFAB699C75}" type="pres">
      <dgm:prSet presAssocID="{A7602B30-5F74-4EF5-B45D-85236601E93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76B489-ECC4-4A6F-B171-9E6068960B10}" type="pres">
      <dgm:prSet presAssocID="{FDC879F7-DCD1-4FDB-B107-202ECE617314}" presName="composite" presStyleCnt="0"/>
      <dgm:spPr/>
      <dgm:t>
        <a:bodyPr/>
        <a:lstStyle/>
        <a:p>
          <a:endParaRPr lang="ru-RU"/>
        </a:p>
      </dgm:t>
    </dgm:pt>
    <dgm:pt modelId="{0F5D2BAF-D75E-49EF-8ED1-0DE319185ADC}" type="pres">
      <dgm:prSet presAssocID="{FDC879F7-DCD1-4FDB-B107-202ECE617314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230CB-997E-4E34-80A7-A77B630DD49F}" type="pres">
      <dgm:prSet presAssocID="{FDC879F7-DCD1-4FDB-B107-202ECE617314}" presName="descendantText" presStyleLbl="alignAcc1" presStyleIdx="0" presStyleCnt="8" custScaleY="125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E1C4D-A7B3-42C4-B197-E1FABFC45F6F}" type="pres">
      <dgm:prSet presAssocID="{E7524200-A401-4842-96F2-925ED24C7F70}" presName="sp" presStyleCnt="0"/>
      <dgm:spPr/>
      <dgm:t>
        <a:bodyPr/>
        <a:lstStyle/>
        <a:p>
          <a:endParaRPr lang="ru-RU"/>
        </a:p>
      </dgm:t>
    </dgm:pt>
    <dgm:pt modelId="{BAF6341F-8EFE-430F-B71C-C64EE5B24805}" type="pres">
      <dgm:prSet presAssocID="{CF358974-B73C-4AEC-8ACA-7DADF3520CA8}" presName="composite" presStyleCnt="0"/>
      <dgm:spPr/>
      <dgm:t>
        <a:bodyPr/>
        <a:lstStyle/>
        <a:p>
          <a:endParaRPr lang="ru-RU"/>
        </a:p>
      </dgm:t>
    </dgm:pt>
    <dgm:pt modelId="{9504232C-9414-40DA-B9F9-74AA3367A2AD}" type="pres">
      <dgm:prSet presAssocID="{CF358974-B73C-4AEC-8ACA-7DADF3520CA8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0A9659-E4F7-447C-AD68-683584BB51E9}" type="pres">
      <dgm:prSet presAssocID="{CF358974-B73C-4AEC-8ACA-7DADF3520CA8}" presName="descendantText" presStyleLbl="alignAcc1" presStyleIdx="1" presStyleCnt="8" custScaleY="102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5463C-5ACE-4499-BE09-C8E0EDE8CF8E}" type="pres">
      <dgm:prSet presAssocID="{B7744ACE-72B4-4CF6-A7F2-1CE0A04622B2}" presName="sp" presStyleCnt="0"/>
      <dgm:spPr/>
      <dgm:t>
        <a:bodyPr/>
        <a:lstStyle/>
        <a:p>
          <a:endParaRPr lang="ru-RU"/>
        </a:p>
      </dgm:t>
    </dgm:pt>
    <dgm:pt modelId="{DB567075-5C44-469C-A015-FEEAF9237F99}" type="pres">
      <dgm:prSet presAssocID="{DBAEAA1C-E05D-4870-B7A2-73292116D2BE}" presName="composite" presStyleCnt="0"/>
      <dgm:spPr/>
      <dgm:t>
        <a:bodyPr/>
        <a:lstStyle/>
        <a:p>
          <a:endParaRPr lang="ru-RU"/>
        </a:p>
      </dgm:t>
    </dgm:pt>
    <dgm:pt modelId="{FD965B6E-82AB-4E15-AF31-020ACB82FE7F}" type="pres">
      <dgm:prSet presAssocID="{DBAEAA1C-E05D-4870-B7A2-73292116D2BE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EE26E-B6A4-453E-981B-5023E97960D0}" type="pres">
      <dgm:prSet presAssocID="{DBAEAA1C-E05D-4870-B7A2-73292116D2BE}" presName="descendantText" presStyleLbl="alignAcc1" presStyleIdx="2" presStyleCnt="8" custLinFactNeighborX="213" custLinFactNeighborY="5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6EDBE-493A-4F6A-81E7-2E9290B04F59}" type="pres">
      <dgm:prSet presAssocID="{C4E737A9-E720-45A3-AED0-6415C3202784}" presName="sp" presStyleCnt="0"/>
      <dgm:spPr/>
      <dgm:t>
        <a:bodyPr/>
        <a:lstStyle/>
        <a:p>
          <a:endParaRPr lang="ru-RU"/>
        </a:p>
      </dgm:t>
    </dgm:pt>
    <dgm:pt modelId="{F6A26645-7074-42BF-ACB6-8D7D64AEFE54}" type="pres">
      <dgm:prSet presAssocID="{68BA9381-F4A0-4828-BFB0-B0D5EEA3ABB0}" presName="composite" presStyleCnt="0"/>
      <dgm:spPr/>
      <dgm:t>
        <a:bodyPr/>
        <a:lstStyle/>
        <a:p>
          <a:endParaRPr lang="ru-RU"/>
        </a:p>
      </dgm:t>
    </dgm:pt>
    <dgm:pt modelId="{08F59275-7899-45AB-AB18-9879A16E5497}" type="pres">
      <dgm:prSet presAssocID="{68BA9381-F4A0-4828-BFB0-B0D5EEA3ABB0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92A450-69FA-48E4-89A0-A123C8F09475}" type="pres">
      <dgm:prSet presAssocID="{68BA9381-F4A0-4828-BFB0-B0D5EEA3ABB0}" presName="descendantText" presStyleLbl="alignAcc1" presStyleIdx="3" presStyleCnt="8" custScaleY="100296" custLinFactNeighborX="213" custLinFactNeighborY="-7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4CA3D5-957B-41B2-9A77-D0292BC97B4B}" type="pres">
      <dgm:prSet presAssocID="{1412A2D8-85D1-45CB-A3CE-C0A3457C4DE2}" presName="sp" presStyleCnt="0"/>
      <dgm:spPr/>
      <dgm:t>
        <a:bodyPr/>
        <a:lstStyle/>
        <a:p>
          <a:endParaRPr lang="ru-RU"/>
        </a:p>
      </dgm:t>
    </dgm:pt>
    <dgm:pt modelId="{3E965D53-F251-483F-80F0-2ADDFD14720E}" type="pres">
      <dgm:prSet presAssocID="{AF5D2489-2BDA-4AA5-8A1A-277661CFA03C}" presName="composite" presStyleCnt="0"/>
      <dgm:spPr/>
      <dgm:t>
        <a:bodyPr/>
        <a:lstStyle/>
        <a:p>
          <a:endParaRPr lang="ru-RU"/>
        </a:p>
      </dgm:t>
    </dgm:pt>
    <dgm:pt modelId="{D8564C2B-A2EF-46A2-B0B6-649A7089BBD5}" type="pres">
      <dgm:prSet presAssocID="{AF5D2489-2BDA-4AA5-8A1A-277661CFA03C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F3B4D-9B9F-45F4-A24F-333217730022}" type="pres">
      <dgm:prSet presAssocID="{AF5D2489-2BDA-4AA5-8A1A-277661CFA03C}" presName="descendantText" presStyleLbl="alignAcc1" presStyleIdx="4" presStyleCnt="8" custScaleY="173565" custLinFactNeighborX="-65" custLinFactNeighborY="-23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5918D-0F6B-4EDC-B49B-FC0C13D0C5AE}" type="pres">
      <dgm:prSet presAssocID="{9E569221-0A30-448A-A789-935E00B5D716}" presName="sp" presStyleCnt="0"/>
      <dgm:spPr/>
      <dgm:t>
        <a:bodyPr/>
        <a:lstStyle/>
        <a:p>
          <a:endParaRPr lang="ru-RU"/>
        </a:p>
      </dgm:t>
    </dgm:pt>
    <dgm:pt modelId="{50E89FFA-D101-4BC2-BD3B-1E58276F3C94}" type="pres">
      <dgm:prSet presAssocID="{0FB3F676-69F0-4EFE-9999-4D6E63A5CB46}" presName="composite" presStyleCnt="0"/>
      <dgm:spPr/>
      <dgm:t>
        <a:bodyPr/>
        <a:lstStyle/>
        <a:p>
          <a:endParaRPr lang="ru-RU"/>
        </a:p>
      </dgm:t>
    </dgm:pt>
    <dgm:pt modelId="{7183F860-BA5B-4C73-9B10-278106DAD74D}" type="pres">
      <dgm:prSet presAssocID="{0FB3F676-69F0-4EFE-9999-4D6E63A5CB46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06DE9-F4DC-432D-9023-027DC2A522E9}" type="pres">
      <dgm:prSet presAssocID="{0FB3F676-69F0-4EFE-9999-4D6E63A5CB46}" presName="descendantText" presStyleLbl="alignAcc1" presStyleIdx="5" presStyleCnt="8" custScaleY="136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1CD55-72EF-4BA8-A7A2-ECF08FBE6DE0}" type="pres">
      <dgm:prSet presAssocID="{6CE5AA13-15FA-4D31-A8FF-76A25E8A39C5}" presName="sp" presStyleCnt="0"/>
      <dgm:spPr/>
      <dgm:t>
        <a:bodyPr/>
        <a:lstStyle/>
        <a:p>
          <a:endParaRPr lang="ru-RU"/>
        </a:p>
      </dgm:t>
    </dgm:pt>
    <dgm:pt modelId="{18772AD2-8E80-44C5-94A5-309EFDA4379E}" type="pres">
      <dgm:prSet presAssocID="{64DF663D-B5C4-43BA-9422-8EA49B34A06C}" presName="composite" presStyleCnt="0"/>
      <dgm:spPr/>
      <dgm:t>
        <a:bodyPr/>
        <a:lstStyle/>
        <a:p>
          <a:endParaRPr lang="ru-RU"/>
        </a:p>
      </dgm:t>
    </dgm:pt>
    <dgm:pt modelId="{DFB14888-97D9-476B-A1C5-E7C3B332520E}" type="pres">
      <dgm:prSet presAssocID="{64DF663D-B5C4-43BA-9422-8EA49B34A06C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F9C6E-8413-4481-B7F4-14B56A42FB0A}" type="pres">
      <dgm:prSet presAssocID="{64DF663D-B5C4-43BA-9422-8EA49B34A06C}" presName="descendantText" presStyleLbl="alignAcc1" presStyleIdx="6" presStyleCnt="8" custScaleY="127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9EFA0-7D65-4449-B3D1-99B217611CE0}" type="pres">
      <dgm:prSet presAssocID="{95E90554-9DB7-4325-A01A-A17E39AC295A}" presName="sp" presStyleCnt="0"/>
      <dgm:spPr/>
      <dgm:t>
        <a:bodyPr/>
        <a:lstStyle/>
        <a:p>
          <a:endParaRPr lang="ru-RU"/>
        </a:p>
      </dgm:t>
    </dgm:pt>
    <dgm:pt modelId="{172B3EE1-48C2-49D3-8B6B-AA5BEBC968EF}" type="pres">
      <dgm:prSet presAssocID="{F6D568E7-5AB5-4DB6-8384-D345425387CB}" presName="composite" presStyleCnt="0"/>
      <dgm:spPr/>
      <dgm:t>
        <a:bodyPr/>
        <a:lstStyle/>
        <a:p>
          <a:endParaRPr lang="ru-RU"/>
        </a:p>
      </dgm:t>
    </dgm:pt>
    <dgm:pt modelId="{53FDFC7C-9028-404B-BC12-3B0D7DA79EBF}" type="pres">
      <dgm:prSet presAssocID="{F6D568E7-5AB5-4DB6-8384-D345425387CB}" presName="parentText" presStyleLbl="alignNode1" presStyleIdx="7" presStyleCnt="8" custLinFactNeighborX="-13916" custLinFactNeighborY="11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C2D97-A6DC-4914-8E9D-0D6FA21E66BB}" type="pres">
      <dgm:prSet presAssocID="{F6D568E7-5AB5-4DB6-8384-D345425387CB}" presName="descendantText" presStyleLbl="alignAcc1" presStyleIdx="7" presStyleCnt="8" custScaleY="151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942464-05F2-46C5-9060-6030D1F0C7F0}" type="presOf" srcId="{AF5D2489-2BDA-4AA5-8A1A-277661CFA03C}" destId="{D8564C2B-A2EF-46A2-B0B6-649A7089BBD5}" srcOrd="0" destOrd="0" presId="urn:microsoft.com/office/officeart/2005/8/layout/chevron2"/>
    <dgm:cxn modelId="{2275F20F-232D-48D7-AC6B-F534C76EA492}" type="presOf" srcId="{0FB3F676-69F0-4EFE-9999-4D6E63A5CB46}" destId="{7183F860-BA5B-4C73-9B10-278106DAD74D}" srcOrd="0" destOrd="0" presId="urn:microsoft.com/office/officeart/2005/8/layout/chevron2"/>
    <dgm:cxn modelId="{8EAC1BD8-08BD-45D0-87FB-62AAD3311C32}" type="presOf" srcId="{A287BE1C-B55A-4E24-8423-B8E87D1F60FD}" destId="{CC0A9659-E4F7-447C-AD68-683584BB51E9}" srcOrd="0" destOrd="0" presId="urn:microsoft.com/office/officeart/2005/8/layout/chevron2"/>
    <dgm:cxn modelId="{AEA1A7F2-354F-4C6A-9A49-64FDEE34B9CC}" srcId="{CF358974-B73C-4AEC-8ACA-7DADF3520CA8}" destId="{A287BE1C-B55A-4E24-8423-B8E87D1F60FD}" srcOrd="0" destOrd="0" parTransId="{C4665A8B-C8D0-453E-9720-A70B19631BB6}" sibTransId="{35D2D837-E035-41BF-9B11-ED241B731E02}"/>
    <dgm:cxn modelId="{2586BF72-0230-4890-89B2-EA9E9AA1BD20}" type="presOf" srcId="{A64574B9-2C6A-4199-8EF9-ACD844385011}" destId="{E70EE26E-B6A4-453E-981B-5023E97960D0}" srcOrd="0" destOrd="0" presId="urn:microsoft.com/office/officeart/2005/8/layout/chevron2"/>
    <dgm:cxn modelId="{91EA14DA-FFED-48FA-BF48-9F0C5542D23A}" type="presOf" srcId="{0AD8277B-D858-425D-A082-009633700EFB}" destId="{C4CF3B4D-9B9F-45F4-A24F-333217730022}" srcOrd="0" destOrd="0" presId="urn:microsoft.com/office/officeart/2005/8/layout/chevron2"/>
    <dgm:cxn modelId="{E93D665D-0F3A-4CA2-A113-9A4138E150A0}" srcId="{A7602B30-5F74-4EF5-B45D-85236601E937}" destId="{68BA9381-F4A0-4828-BFB0-B0D5EEA3ABB0}" srcOrd="3" destOrd="0" parTransId="{66BCAD17-D813-41F0-BFBE-33800F9CAF7E}" sibTransId="{1412A2D8-85D1-45CB-A3CE-C0A3457C4DE2}"/>
    <dgm:cxn modelId="{16A0AF97-5EA9-4539-B835-A276FFE57845}" srcId="{0FB3F676-69F0-4EFE-9999-4D6E63A5CB46}" destId="{EFE683B7-3146-4BEC-A116-D9E5CE6700BC}" srcOrd="0" destOrd="0" parTransId="{63416CCC-5DD2-418D-B89E-525E9D3DF746}" sibTransId="{E1906A79-124A-4C01-9B61-A713227D14A2}"/>
    <dgm:cxn modelId="{24213BD2-41A8-4A26-8D5E-783A36B08E2C}" type="presOf" srcId="{68BA9381-F4A0-4828-BFB0-B0D5EEA3ABB0}" destId="{08F59275-7899-45AB-AB18-9879A16E5497}" srcOrd="0" destOrd="0" presId="urn:microsoft.com/office/officeart/2005/8/layout/chevron2"/>
    <dgm:cxn modelId="{571C39A2-8B63-41C4-9368-4C1123FD6A79}" type="presOf" srcId="{F6D568E7-5AB5-4DB6-8384-D345425387CB}" destId="{53FDFC7C-9028-404B-BC12-3B0D7DA79EBF}" srcOrd="0" destOrd="0" presId="urn:microsoft.com/office/officeart/2005/8/layout/chevron2"/>
    <dgm:cxn modelId="{32E638D5-150A-47F6-8CE9-5611ECEA21D3}" srcId="{AF5D2489-2BDA-4AA5-8A1A-277661CFA03C}" destId="{0AD8277B-D858-425D-A082-009633700EFB}" srcOrd="0" destOrd="0" parTransId="{7B0F78A2-AC83-4881-8BBB-FDCCC5A8D087}" sibTransId="{B5A1AB3A-08F4-4074-86BF-17F7FE711995}"/>
    <dgm:cxn modelId="{A9BB377C-3B15-48C1-9E1A-96082287FDE3}" type="presOf" srcId="{D876DACA-82EA-4449-8DA7-0CF545188454}" destId="{D492A450-69FA-48E4-89A0-A123C8F09475}" srcOrd="0" destOrd="0" presId="urn:microsoft.com/office/officeart/2005/8/layout/chevron2"/>
    <dgm:cxn modelId="{4540F24D-4328-4157-8D0B-AD6E7BACD9EA}" srcId="{A7602B30-5F74-4EF5-B45D-85236601E937}" destId="{F6D568E7-5AB5-4DB6-8384-D345425387CB}" srcOrd="7" destOrd="0" parTransId="{411D1508-1F7B-4DB5-BE8F-0654661DDC26}" sibTransId="{A8F738CA-7EE9-4BE9-9DCB-A5224F75E79F}"/>
    <dgm:cxn modelId="{7F981B43-49A9-4A30-B6BA-B0A75AEAD94C}" srcId="{DBAEAA1C-E05D-4870-B7A2-73292116D2BE}" destId="{A64574B9-2C6A-4199-8EF9-ACD844385011}" srcOrd="0" destOrd="0" parTransId="{673AF281-4356-4DE9-9FD9-86DBFE802559}" sibTransId="{D7CA2DDA-D04B-4ACC-B90F-B749930ED478}"/>
    <dgm:cxn modelId="{59107C63-92ED-4107-81F0-0D35F2D13928}" srcId="{A7602B30-5F74-4EF5-B45D-85236601E937}" destId="{CF358974-B73C-4AEC-8ACA-7DADF3520CA8}" srcOrd="1" destOrd="0" parTransId="{F249DD19-62EA-4931-946E-19B03099BAFB}" sibTransId="{B7744ACE-72B4-4CF6-A7F2-1CE0A04622B2}"/>
    <dgm:cxn modelId="{D505764C-122D-414D-A1C3-2F6CC6461452}" type="presOf" srcId="{C0A06329-6D15-482F-A843-DD393E0D3DD6}" destId="{74AF9C6E-8413-4481-B7F4-14B56A42FB0A}" srcOrd="0" destOrd="0" presId="urn:microsoft.com/office/officeart/2005/8/layout/chevron2"/>
    <dgm:cxn modelId="{EBC0C0CA-8867-4A3E-81EC-F17CC4945087}" type="presOf" srcId="{DBAEAA1C-E05D-4870-B7A2-73292116D2BE}" destId="{FD965B6E-82AB-4E15-AF31-020ACB82FE7F}" srcOrd="0" destOrd="0" presId="urn:microsoft.com/office/officeart/2005/8/layout/chevron2"/>
    <dgm:cxn modelId="{F8B714BB-B92C-4C84-BF19-6AB2AEF8FA05}" srcId="{A7602B30-5F74-4EF5-B45D-85236601E937}" destId="{0FB3F676-69F0-4EFE-9999-4D6E63A5CB46}" srcOrd="5" destOrd="0" parTransId="{51458E1C-ED5C-4C4C-B0B7-8E8E06711388}" sibTransId="{6CE5AA13-15FA-4D31-A8FF-76A25E8A39C5}"/>
    <dgm:cxn modelId="{B42CBB6C-1ABE-408E-B450-3E4FC0BC995D}" srcId="{A7602B30-5F74-4EF5-B45D-85236601E937}" destId="{AF5D2489-2BDA-4AA5-8A1A-277661CFA03C}" srcOrd="4" destOrd="0" parTransId="{015F9851-9DC5-4801-9F18-8C258066BC3E}" sibTransId="{9E569221-0A30-448A-A789-935E00B5D716}"/>
    <dgm:cxn modelId="{9D2ADDB3-EA38-4C87-BD77-EFD31BDC1CFA}" type="presOf" srcId="{EFE683B7-3146-4BEC-A116-D9E5CE6700BC}" destId="{8D106DE9-F4DC-432D-9023-027DC2A522E9}" srcOrd="0" destOrd="0" presId="urn:microsoft.com/office/officeart/2005/8/layout/chevron2"/>
    <dgm:cxn modelId="{651227DE-33A6-47BD-9D4C-D5E6AEB858D8}" type="presOf" srcId="{A7602B30-5F74-4EF5-B45D-85236601E937}" destId="{1490CC9A-01AF-4ADE-AC9F-3CCFAB699C75}" srcOrd="0" destOrd="0" presId="urn:microsoft.com/office/officeart/2005/8/layout/chevron2"/>
    <dgm:cxn modelId="{A2A87AB0-A282-4D93-A290-E2A5D34E46A4}" srcId="{A7602B30-5F74-4EF5-B45D-85236601E937}" destId="{FDC879F7-DCD1-4FDB-B107-202ECE617314}" srcOrd="0" destOrd="0" parTransId="{9AFECF2C-DDCC-4D44-B6E6-3E7EF94F645B}" sibTransId="{E7524200-A401-4842-96F2-925ED24C7F70}"/>
    <dgm:cxn modelId="{21077DBC-CA8C-4D77-8BD0-76FBB6EF65A9}" type="presOf" srcId="{CF358974-B73C-4AEC-8ACA-7DADF3520CA8}" destId="{9504232C-9414-40DA-B9F9-74AA3367A2AD}" srcOrd="0" destOrd="0" presId="urn:microsoft.com/office/officeart/2005/8/layout/chevron2"/>
    <dgm:cxn modelId="{705ECDCC-78CA-48FE-90AD-AC97ACCA43DA}" type="presOf" srcId="{64DF663D-B5C4-43BA-9422-8EA49B34A06C}" destId="{DFB14888-97D9-476B-A1C5-E7C3B332520E}" srcOrd="0" destOrd="0" presId="urn:microsoft.com/office/officeart/2005/8/layout/chevron2"/>
    <dgm:cxn modelId="{34467404-2C3B-4F52-9093-5E866FCD99B8}" type="presOf" srcId="{9395CC37-05CE-45A3-A197-330D64D03454}" destId="{301C2D97-A6DC-4914-8E9D-0D6FA21E66BB}" srcOrd="0" destOrd="0" presId="urn:microsoft.com/office/officeart/2005/8/layout/chevron2"/>
    <dgm:cxn modelId="{A6487FC4-4384-479B-8311-A4E5ED0B2333}" srcId="{FDC879F7-DCD1-4FDB-B107-202ECE617314}" destId="{BD294A90-9D8D-44D5-90DF-0561FFF160E8}" srcOrd="0" destOrd="0" parTransId="{73758AE2-E136-4D88-90AA-96AA8DA8BDED}" sibTransId="{CDC765FD-E6B8-49CF-ABA8-83B451132055}"/>
    <dgm:cxn modelId="{38625254-6171-4AB4-8C3B-8DE8454595DF}" srcId="{64DF663D-B5C4-43BA-9422-8EA49B34A06C}" destId="{C0A06329-6D15-482F-A843-DD393E0D3DD6}" srcOrd="0" destOrd="0" parTransId="{4C936EFF-BBB7-4B3A-9013-1EB6DAFC1C7C}" sibTransId="{7C8AC427-4FE3-4BA1-B660-72C701DBE849}"/>
    <dgm:cxn modelId="{20D71546-2F4D-4890-8C48-662212212B6C}" srcId="{A7602B30-5F74-4EF5-B45D-85236601E937}" destId="{DBAEAA1C-E05D-4870-B7A2-73292116D2BE}" srcOrd="2" destOrd="0" parTransId="{48F7F78F-2C01-4A15-9FBC-B09B5047579B}" sibTransId="{C4E737A9-E720-45A3-AED0-6415C3202784}"/>
    <dgm:cxn modelId="{E227016A-FE0C-482F-9B03-7FA842A0D071}" type="presOf" srcId="{BD294A90-9D8D-44D5-90DF-0561FFF160E8}" destId="{8EF230CB-997E-4E34-80A7-A77B630DD49F}" srcOrd="0" destOrd="0" presId="urn:microsoft.com/office/officeart/2005/8/layout/chevron2"/>
    <dgm:cxn modelId="{7F31D4BB-400B-4D65-B70F-28FCBF693AC4}" srcId="{A7602B30-5F74-4EF5-B45D-85236601E937}" destId="{64DF663D-B5C4-43BA-9422-8EA49B34A06C}" srcOrd="6" destOrd="0" parTransId="{6BCF3596-9487-4EED-911A-03CBC8859C72}" sibTransId="{95E90554-9DB7-4325-A01A-A17E39AC295A}"/>
    <dgm:cxn modelId="{246A0BFD-E745-4692-B744-92436B951588}" srcId="{F6D568E7-5AB5-4DB6-8384-D345425387CB}" destId="{9395CC37-05CE-45A3-A197-330D64D03454}" srcOrd="0" destOrd="0" parTransId="{D88B89D7-500B-40A0-85B6-787A2B585043}" sibTransId="{815D1DBE-E727-4263-BFE7-706D6FEECF9D}"/>
    <dgm:cxn modelId="{FF87DD52-D343-44E1-900C-8A623718A789}" srcId="{68BA9381-F4A0-4828-BFB0-B0D5EEA3ABB0}" destId="{D876DACA-82EA-4449-8DA7-0CF545188454}" srcOrd="0" destOrd="0" parTransId="{3D22A318-14FE-4C17-86C4-975F5CE18AB2}" sibTransId="{2D4A083F-5699-4081-AFD3-1D4D37622F2F}"/>
    <dgm:cxn modelId="{BCD60020-890B-4BAC-AFDA-7C5906B86C25}" type="presOf" srcId="{FDC879F7-DCD1-4FDB-B107-202ECE617314}" destId="{0F5D2BAF-D75E-49EF-8ED1-0DE319185ADC}" srcOrd="0" destOrd="0" presId="urn:microsoft.com/office/officeart/2005/8/layout/chevron2"/>
    <dgm:cxn modelId="{9345423E-8AFC-4FD1-9F46-027A285F2DD3}" type="presParOf" srcId="{1490CC9A-01AF-4ADE-AC9F-3CCFAB699C75}" destId="{C576B489-ECC4-4A6F-B171-9E6068960B10}" srcOrd="0" destOrd="0" presId="urn:microsoft.com/office/officeart/2005/8/layout/chevron2"/>
    <dgm:cxn modelId="{6A4E7F63-8DEC-4047-9291-255C51714137}" type="presParOf" srcId="{C576B489-ECC4-4A6F-B171-9E6068960B10}" destId="{0F5D2BAF-D75E-49EF-8ED1-0DE319185ADC}" srcOrd="0" destOrd="0" presId="urn:microsoft.com/office/officeart/2005/8/layout/chevron2"/>
    <dgm:cxn modelId="{23E2DB1E-295D-49C9-8168-6274CD2B0E36}" type="presParOf" srcId="{C576B489-ECC4-4A6F-B171-9E6068960B10}" destId="{8EF230CB-997E-4E34-80A7-A77B630DD49F}" srcOrd="1" destOrd="0" presId="urn:microsoft.com/office/officeart/2005/8/layout/chevron2"/>
    <dgm:cxn modelId="{4515A32B-F501-4CC3-9E81-6D93864CBF81}" type="presParOf" srcId="{1490CC9A-01AF-4ADE-AC9F-3CCFAB699C75}" destId="{705E1C4D-A7B3-42C4-B197-E1FABFC45F6F}" srcOrd="1" destOrd="0" presId="urn:microsoft.com/office/officeart/2005/8/layout/chevron2"/>
    <dgm:cxn modelId="{5E0A60C4-DD62-4668-B605-D904AEF1D38B}" type="presParOf" srcId="{1490CC9A-01AF-4ADE-AC9F-3CCFAB699C75}" destId="{BAF6341F-8EFE-430F-B71C-C64EE5B24805}" srcOrd="2" destOrd="0" presId="urn:microsoft.com/office/officeart/2005/8/layout/chevron2"/>
    <dgm:cxn modelId="{30B0A6A5-B33C-4C9E-BD8F-45641D0FA3F2}" type="presParOf" srcId="{BAF6341F-8EFE-430F-B71C-C64EE5B24805}" destId="{9504232C-9414-40DA-B9F9-74AA3367A2AD}" srcOrd="0" destOrd="0" presId="urn:microsoft.com/office/officeart/2005/8/layout/chevron2"/>
    <dgm:cxn modelId="{2184170F-61B3-4B90-BBA2-5CE12DEB20E8}" type="presParOf" srcId="{BAF6341F-8EFE-430F-B71C-C64EE5B24805}" destId="{CC0A9659-E4F7-447C-AD68-683584BB51E9}" srcOrd="1" destOrd="0" presId="urn:microsoft.com/office/officeart/2005/8/layout/chevron2"/>
    <dgm:cxn modelId="{181B1964-F08E-4A8E-94E8-A1CA69EB22F0}" type="presParOf" srcId="{1490CC9A-01AF-4ADE-AC9F-3CCFAB699C75}" destId="{D695463C-5ACE-4499-BE09-C8E0EDE8CF8E}" srcOrd="3" destOrd="0" presId="urn:microsoft.com/office/officeart/2005/8/layout/chevron2"/>
    <dgm:cxn modelId="{075ACDEF-DFA8-45A8-A498-6E0F5C496B35}" type="presParOf" srcId="{1490CC9A-01AF-4ADE-AC9F-3CCFAB699C75}" destId="{DB567075-5C44-469C-A015-FEEAF9237F99}" srcOrd="4" destOrd="0" presId="urn:microsoft.com/office/officeart/2005/8/layout/chevron2"/>
    <dgm:cxn modelId="{E3CCE1B6-09FC-4278-AA17-F34BF61578D0}" type="presParOf" srcId="{DB567075-5C44-469C-A015-FEEAF9237F99}" destId="{FD965B6E-82AB-4E15-AF31-020ACB82FE7F}" srcOrd="0" destOrd="0" presId="urn:microsoft.com/office/officeart/2005/8/layout/chevron2"/>
    <dgm:cxn modelId="{69C4FA90-8DA3-45A1-8A9A-EA1B664F04AF}" type="presParOf" srcId="{DB567075-5C44-469C-A015-FEEAF9237F99}" destId="{E70EE26E-B6A4-453E-981B-5023E97960D0}" srcOrd="1" destOrd="0" presId="urn:microsoft.com/office/officeart/2005/8/layout/chevron2"/>
    <dgm:cxn modelId="{E5E88065-4E9A-4CE0-BDF5-4BBF7DCA1887}" type="presParOf" srcId="{1490CC9A-01AF-4ADE-AC9F-3CCFAB699C75}" destId="{E066EDBE-493A-4F6A-81E7-2E9290B04F59}" srcOrd="5" destOrd="0" presId="urn:microsoft.com/office/officeart/2005/8/layout/chevron2"/>
    <dgm:cxn modelId="{251274D1-4D97-4608-B152-3B298CC9CDDD}" type="presParOf" srcId="{1490CC9A-01AF-4ADE-AC9F-3CCFAB699C75}" destId="{F6A26645-7074-42BF-ACB6-8D7D64AEFE54}" srcOrd="6" destOrd="0" presId="urn:microsoft.com/office/officeart/2005/8/layout/chevron2"/>
    <dgm:cxn modelId="{35A42FB6-F320-46CA-8087-18040D0AE99A}" type="presParOf" srcId="{F6A26645-7074-42BF-ACB6-8D7D64AEFE54}" destId="{08F59275-7899-45AB-AB18-9879A16E5497}" srcOrd="0" destOrd="0" presId="urn:microsoft.com/office/officeart/2005/8/layout/chevron2"/>
    <dgm:cxn modelId="{C97365EA-04AF-45D2-9A4F-7E1D6461E79F}" type="presParOf" srcId="{F6A26645-7074-42BF-ACB6-8D7D64AEFE54}" destId="{D492A450-69FA-48E4-89A0-A123C8F09475}" srcOrd="1" destOrd="0" presId="urn:microsoft.com/office/officeart/2005/8/layout/chevron2"/>
    <dgm:cxn modelId="{9695DB3D-FCAE-4EE5-966A-D87499E7BD03}" type="presParOf" srcId="{1490CC9A-01AF-4ADE-AC9F-3CCFAB699C75}" destId="{DD4CA3D5-957B-41B2-9A77-D0292BC97B4B}" srcOrd="7" destOrd="0" presId="urn:microsoft.com/office/officeart/2005/8/layout/chevron2"/>
    <dgm:cxn modelId="{33FD7378-32B5-48C8-85AD-C42CE0E1D5D4}" type="presParOf" srcId="{1490CC9A-01AF-4ADE-AC9F-3CCFAB699C75}" destId="{3E965D53-F251-483F-80F0-2ADDFD14720E}" srcOrd="8" destOrd="0" presId="urn:microsoft.com/office/officeart/2005/8/layout/chevron2"/>
    <dgm:cxn modelId="{3A6E43EC-CFEF-48CB-8B9D-1B46772DD9AC}" type="presParOf" srcId="{3E965D53-F251-483F-80F0-2ADDFD14720E}" destId="{D8564C2B-A2EF-46A2-B0B6-649A7089BBD5}" srcOrd="0" destOrd="0" presId="urn:microsoft.com/office/officeart/2005/8/layout/chevron2"/>
    <dgm:cxn modelId="{EEFA2A42-9C09-43E0-92A6-7E0C5EBDC678}" type="presParOf" srcId="{3E965D53-F251-483F-80F0-2ADDFD14720E}" destId="{C4CF3B4D-9B9F-45F4-A24F-333217730022}" srcOrd="1" destOrd="0" presId="urn:microsoft.com/office/officeart/2005/8/layout/chevron2"/>
    <dgm:cxn modelId="{E1C3FBD0-29A0-452F-B500-B2632FCE53D6}" type="presParOf" srcId="{1490CC9A-01AF-4ADE-AC9F-3CCFAB699C75}" destId="{6775918D-0F6B-4EDC-B49B-FC0C13D0C5AE}" srcOrd="9" destOrd="0" presId="urn:microsoft.com/office/officeart/2005/8/layout/chevron2"/>
    <dgm:cxn modelId="{0CFBE1D3-D2C2-4029-A185-2DE0FA44E6DC}" type="presParOf" srcId="{1490CC9A-01AF-4ADE-AC9F-3CCFAB699C75}" destId="{50E89FFA-D101-4BC2-BD3B-1E58276F3C94}" srcOrd="10" destOrd="0" presId="urn:microsoft.com/office/officeart/2005/8/layout/chevron2"/>
    <dgm:cxn modelId="{84996581-4E05-4CA4-9B21-0B526561826A}" type="presParOf" srcId="{50E89FFA-D101-4BC2-BD3B-1E58276F3C94}" destId="{7183F860-BA5B-4C73-9B10-278106DAD74D}" srcOrd="0" destOrd="0" presId="urn:microsoft.com/office/officeart/2005/8/layout/chevron2"/>
    <dgm:cxn modelId="{0A1AB519-CB66-4BC9-B2C3-BC859DEC6923}" type="presParOf" srcId="{50E89FFA-D101-4BC2-BD3B-1E58276F3C94}" destId="{8D106DE9-F4DC-432D-9023-027DC2A522E9}" srcOrd="1" destOrd="0" presId="urn:microsoft.com/office/officeart/2005/8/layout/chevron2"/>
    <dgm:cxn modelId="{F4AD952B-EDFA-4C2B-8536-F41C6C77727D}" type="presParOf" srcId="{1490CC9A-01AF-4ADE-AC9F-3CCFAB699C75}" destId="{3F71CD55-72EF-4BA8-A7A2-ECF08FBE6DE0}" srcOrd="11" destOrd="0" presId="urn:microsoft.com/office/officeart/2005/8/layout/chevron2"/>
    <dgm:cxn modelId="{1268A556-7000-44B2-A978-92DD64F9EA25}" type="presParOf" srcId="{1490CC9A-01AF-4ADE-AC9F-3CCFAB699C75}" destId="{18772AD2-8E80-44C5-94A5-309EFDA4379E}" srcOrd="12" destOrd="0" presId="urn:microsoft.com/office/officeart/2005/8/layout/chevron2"/>
    <dgm:cxn modelId="{40FDB1DB-C4D4-43F5-83F5-B2BEC6EE4F71}" type="presParOf" srcId="{18772AD2-8E80-44C5-94A5-309EFDA4379E}" destId="{DFB14888-97D9-476B-A1C5-E7C3B332520E}" srcOrd="0" destOrd="0" presId="urn:microsoft.com/office/officeart/2005/8/layout/chevron2"/>
    <dgm:cxn modelId="{4B03A01F-C8B1-49E7-BD14-B74A06AE05BA}" type="presParOf" srcId="{18772AD2-8E80-44C5-94A5-309EFDA4379E}" destId="{74AF9C6E-8413-4481-B7F4-14B56A42FB0A}" srcOrd="1" destOrd="0" presId="urn:microsoft.com/office/officeart/2005/8/layout/chevron2"/>
    <dgm:cxn modelId="{88116ADB-B494-4408-B194-74C10A81453B}" type="presParOf" srcId="{1490CC9A-01AF-4ADE-AC9F-3CCFAB699C75}" destId="{F639EFA0-7D65-4449-B3D1-99B217611CE0}" srcOrd="13" destOrd="0" presId="urn:microsoft.com/office/officeart/2005/8/layout/chevron2"/>
    <dgm:cxn modelId="{79ABA312-F963-4FC9-A936-8DC5A941F961}" type="presParOf" srcId="{1490CC9A-01AF-4ADE-AC9F-3CCFAB699C75}" destId="{172B3EE1-48C2-49D3-8B6B-AA5BEBC968EF}" srcOrd="14" destOrd="0" presId="urn:microsoft.com/office/officeart/2005/8/layout/chevron2"/>
    <dgm:cxn modelId="{1EDEAEFB-C880-4427-99A7-29A03F30478E}" type="presParOf" srcId="{172B3EE1-48C2-49D3-8B6B-AA5BEBC968EF}" destId="{53FDFC7C-9028-404B-BC12-3B0D7DA79EBF}" srcOrd="0" destOrd="0" presId="urn:microsoft.com/office/officeart/2005/8/layout/chevron2"/>
    <dgm:cxn modelId="{1C766640-C918-4F4F-A5E8-8F2AFA202D0C}" type="presParOf" srcId="{172B3EE1-48C2-49D3-8B6B-AA5BEBC968EF}" destId="{301C2D97-A6DC-4914-8E9D-0D6FA21E66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E768C8-4FA3-4B6A-8E46-C907B82215DA}">
      <dsp:nvSpPr>
        <dsp:cNvPr id="0" name=""/>
        <dsp:cNvSpPr/>
      </dsp:nvSpPr>
      <dsp:spPr>
        <a:xfrm rot="10800000">
          <a:off x="1483237" y="39400"/>
          <a:ext cx="5814998" cy="54753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278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Рациональная организация образовательного процесса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483237" y="39400"/>
        <a:ext cx="5814998" cy="547536"/>
      </dsp:txXfrm>
    </dsp:sp>
    <dsp:sp modelId="{49ADCA5A-14F7-4C9A-B31C-13C03C9FC8F5}">
      <dsp:nvSpPr>
        <dsp:cNvPr id="0" name=""/>
        <dsp:cNvSpPr/>
      </dsp:nvSpPr>
      <dsp:spPr>
        <a:xfrm>
          <a:off x="959661" y="586"/>
          <a:ext cx="573240" cy="5732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885447-034C-46C5-B928-314DCC38A606}">
      <dsp:nvSpPr>
        <dsp:cNvPr id="0" name=""/>
        <dsp:cNvSpPr/>
      </dsp:nvSpPr>
      <dsp:spPr>
        <a:xfrm rot="10800000">
          <a:off x="1463817" y="745503"/>
          <a:ext cx="5853741" cy="560268"/>
        </a:xfrm>
        <a:prstGeom prst="homePlate">
          <a:avLst/>
        </a:prstGeom>
        <a:gradFill rotWithShape="0">
          <a:gsLst>
            <a:gs pos="0">
              <a:schemeClr val="accent5">
                <a:hueOff val="2474808"/>
                <a:satOff val="-9160"/>
                <a:lumOff val="-65"/>
                <a:alphaOff val="0"/>
                <a:shade val="51000"/>
                <a:satMod val="130000"/>
              </a:schemeClr>
            </a:gs>
            <a:gs pos="80000">
              <a:schemeClr val="accent5">
                <a:hueOff val="2474808"/>
                <a:satOff val="-9160"/>
                <a:lumOff val="-65"/>
                <a:alphaOff val="0"/>
                <a:shade val="93000"/>
                <a:satMod val="130000"/>
              </a:schemeClr>
            </a:gs>
            <a:gs pos="100000">
              <a:schemeClr val="accent5">
                <a:hueOff val="2474808"/>
                <a:satOff val="-9160"/>
                <a:lumOff val="-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278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Создание комфортного психологического климата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463817" y="745503"/>
        <a:ext cx="5853741" cy="560268"/>
      </dsp:txXfrm>
    </dsp:sp>
    <dsp:sp modelId="{47DE30B2-9E8B-4D30-85FB-6FD03AC5CC7D}">
      <dsp:nvSpPr>
        <dsp:cNvPr id="0" name=""/>
        <dsp:cNvSpPr/>
      </dsp:nvSpPr>
      <dsp:spPr>
        <a:xfrm>
          <a:off x="959661" y="744944"/>
          <a:ext cx="573240" cy="5732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0BC3E7D-9C1F-449F-96D6-5DFE467304AC}">
      <dsp:nvSpPr>
        <dsp:cNvPr id="0" name=""/>
        <dsp:cNvSpPr/>
      </dsp:nvSpPr>
      <dsp:spPr>
        <a:xfrm rot="10800000">
          <a:off x="1351375" y="1495097"/>
          <a:ext cx="5990749" cy="523827"/>
        </a:xfrm>
        <a:prstGeom prst="homePlate">
          <a:avLst/>
        </a:prstGeom>
        <a:gradFill rotWithShape="0">
          <a:gsLst>
            <a:gs pos="0">
              <a:schemeClr val="accent5">
                <a:hueOff val="4949615"/>
                <a:satOff val="-18320"/>
                <a:lumOff val="-131"/>
                <a:alphaOff val="0"/>
                <a:shade val="51000"/>
                <a:satMod val="130000"/>
              </a:schemeClr>
            </a:gs>
            <a:gs pos="80000">
              <a:schemeClr val="accent5">
                <a:hueOff val="4949615"/>
                <a:satOff val="-18320"/>
                <a:lumOff val="-131"/>
                <a:alphaOff val="0"/>
                <a:shade val="93000"/>
                <a:satMod val="130000"/>
              </a:schemeClr>
            </a:gs>
            <a:gs pos="100000">
              <a:schemeClr val="accent5">
                <a:hueOff val="4949615"/>
                <a:satOff val="-18320"/>
                <a:lumOff val="-1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278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Реализация здоровьесберегающих технологий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351375" y="1495097"/>
        <a:ext cx="5990749" cy="523827"/>
      </dsp:txXfrm>
    </dsp:sp>
    <dsp:sp modelId="{F0C00CD4-F567-46C5-9819-4214DA39190D}">
      <dsp:nvSpPr>
        <dsp:cNvPr id="0" name=""/>
        <dsp:cNvSpPr/>
      </dsp:nvSpPr>
      <dsp:spPr>
        <a:xfrm>
          <a:off x="959661" y="1489301"/>
          <a:ext cx="573240" cy="5732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D2B17A-260D-44D3-8AC7-2E34EC6DC954}">
      <dsp:nvSpPr>
        <dsp:cNvPr id="0" name=""/>
        <dsp:cNvSpPr/>
      </dsp:nvSpPr>
      <dsp:spPr>
        <a:xfrm rot="10800000">
          <a:off x="1488284" y="2309869"/>
          <a:ext cx="5821727" cy="452648"/>
        </a:xfrm>
        <a:prstGeom prst="homePlate">
          <a:avLst/>
        </a:prstGeom>
        <a:gradFill rotWithShape="0">
          <a:gsLst>
            <a:gs pos="0">
              <a:schemeClr val="accent5">
                <a:hueOff val="7424423"/>
                <a:satOff val="-27481"/>
                <a:lumOff val="-196"/>
                <a:alphaOff val="0"/>
                <a:shade val="51000"/>
                <a:satMod val="130000"/>
              </a:schemeClr>
            </a:gs>
            <a:gs pos="80000">
              <a:schemeClr val="accent5">
                <a:hueOff val="7424423"/>
                <a:satOff val="-27481"/>
                <a:lumOff val="-196"/>
                <a:alphaOff val="0"/>
                <a:shade val="93000"/>
                <a:satMod val="130000"/>
              </a:schemeClr>
            </a:gs>
            <a:gs pos="100000">
              <a:schemeClr val="accent5">
                <a:hueOff val="7424423"/>
                <a:satOff val="-27481"/>
                <a:lumOff val="-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278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Соблюдение требований </a:t>
          </a:r>
          <a:r>
            <a:rPr lang="ru-RU" sz="2000" kern="1200" dirty="0" err="1" smtClean="0">
              <a:solidFill>
                <a:schemeClr val="tx1"/>
              </a:solidFill>
            </a:rPr>
            <a:t>СанПиН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488284" y="2309869"/>
        <a:ext cx="5821727" cy="452648"/>
      </dsp:txXfrm>
    </dsp:sp>
    <dsp:sp modelId="{AA34E8B8-55EF-43BC-9E69-9CBE768E0DE7}">
      <dsp:nvSpPr>
        <dsp:cNvPr id="0" name=""/>
        <dsp:cNvSpPr/>
      </dsp:nvSpPr>
      <dsp:spPr>
        <a:xfrm>
          <a:off x="959661" y="2233659"/>
          <a:ext cx="573240" cy="57324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8F68540-849C-47A7-9B1B-FDE13DDF6D08}">
      <dsp:nvSpPr>
        <dsp:cNvPr id="0" name=""/>
        <dsp:cNvSpPr/>
      </dsp:nvSpPr>
      <dsp:spPr>
        <a:xfrm rot="10800000">
          <a:off x="1347244" y="3019551"/>
          <a:ext cx="5976449" cy="480266"/>
        </a:xfrm>
        <a:prstGeom prst="homePlate">
          <a:avLst/>
        </a:prstGeom>
        <a:gradFill rotWithShape="0">
          <a:gsLst>
            <a:gs pos="0">
              <a:schemeClr val="accent5">
                <a:hueOff val="9899231"/>
                <a:satOff val="-36641"/>
                <a:lumOff val="-261"/>
                <a:alphaOff val="0"/>
                <a:shade val="51000"/>
                <a:satMod val="130000"/>
              </a:schemeClr>
            </a:gs>
            <a:gs pos="80000">
              <a:schemeClr val="accent5">
                <a:hueOff val="9899231"/>
                <a:satOff val="-36641"/>
                <a:lumOff val="-261"/>
                <a:alphaOff val="0"/>
                <a:shade val="93000"/>
                <a:satMod val="130000"/>
              </a:schemeClr>
            </a:gs>
            <a:gs pos="100000">
              <a:schemeClr val="accent5">
                <a:hueOff val="9899231"/>
                <a:satOff val="-36641"/>
                <a:lumOff val="-2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278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Рациональное питание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347244" y="3019551"/>
        <a:ext cx="5976449" cy="480266"/>
      </dsp:txXfrm>
    </dsp:sp>
    <dsp:sp modelId="{045EE1FB-0FA9-4C2F-95E1-7FB6FB410765}">
      <dsp:nvSpPr>
        <dsp:cNvPr id="0" name=""/>
        <dsp:cNvSpPr/>
      </dsp:nvSpPr>
      <dsp:spPr>
        <a:xfrm>
          <a:off x="959661" y="2978017"/>
          <a:ext cx="573240" cy="57324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4FEFCE-84B0-4959-A91E-D5FA64ED98BB}">
      <dsp:nvSpPr>
        <dsp:cNvPr id="0" name=""/>
        <dsp:cNvSpPr/>
      </dsp:nvSpPr>
      <dsp:spPr>
        <a:xfrm rot="10800000">
          <a:off x="1171444" y="3696358"/>
          <a:ext cx="6173376" cy="526160"/>
        </a:xfrm>
        <a:prstGeom prst="homePlate">
          <a:avLst/>
        </a:prstGeom>
        <a:gradFill rotWithShape="0">
          <a:gsLst>
            <a:gs pos="0">
              <a:schemeClr val="accent5">
                <a:hueOff val="12374039"/>
                <a:satOff val="-45801"/>
                <a:lumOff val="-327"/>
                <a:alphaOff val="0"/>
                <a:shade val="51000"/>
                <a:satMod val="130000"/>
              </a:schemeClr>
            </a:gs>
            <a:gs pos="80000">
              <a:schemeClr val="accent5">
                <a:hueOff val="12374039"/>
                <a:satOff val="-45801"/>
                <a:lumOff val="-327"/>
                <a:alphaOff val="0"/>
                <a:shade val="93000"/>
                <a:satMod val="130000"/>
              </a:schemeClr>
            </a:gs>
            <a:gs pos="100000">
              <a:schemeClr val="accent5">
                <a:hueOff val="12374039"/>
                <a:satOff val="-45801"/>
                <a:lumOff val="-32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278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Обеспечение двигательной активности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171444" y="3696358"/>
        <a:ext cx="6173376" cy="526160"/>
      </dsp:txXfrm>
    </dsp:sp>
    <dsp:sp modelId="{DF70A638-5D21-47B2-A284-91DDD0E7DBA6}">
      <dsp:nvSpPr>
        <dsp:cNvPr id="0" name=""/>
        <dsp:cNvSpPr/>
      </dsp:nvSpPr>
      <dsp:spPr>
        <a:xfrm>
          <a:off x="959661" y="3722374"/>
          <a:ext cx="573240" cy="57324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93B6A-5E51-4AFE-AD06-448F2748ACF6}">
      <dsp:nvSpPr>
        <dsp:cNvPr id="0" name=""/>
        <dsp:cNvSpPr/>
      </dsp:nvSpPr>
      <dsp:spPr>
        <a:xfrm rot="10800000">
          <a:off x="1247790" y="4464496"/>
          <a:ext cx="6001782" cy="573240"/>
        </a:xfrm>
        <a:prstGeom prst="homePlate">
          <a:avLst/>
        </a:prstGeom>
        <a:gradFill rotWithShape="0">
          <a:gsLst>
            <a:gs pos="0">
              <a:schemeClr val="accent5">
                <a:hueOff val="14848846"/>
                <a:satOff val="-54961"/>
                <a:lumOff val="-392"/>
                <a:alphaOff val="0"/>
                <a:shade val="51000"/>
                <a:satMod val="130000"/>
              </a:schemeClr>
            </a:gs>
            <a:gs pos="80000">
              <a:schemeClr val="accent5">
                <a:hueOff val="14848846"/>
                <a:satOff val="-54961"/>
                <a:lumOff val="-392"/>
                <a:alphaOff val="0"/>
                <a:shade val="93000"/>
                <a:satMod val="130000"/>
              </a:schemeClr>
            </a:gs>
            <a:gs pos="100000">
              <a:schemeClr val="accent5">
                <a:hueOff val="14848846"/>
                <a:satOff val="-54961"/>
                <a:lumOff val="-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278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Взаимодействие с родителями по вопросам сохранения здоровья детей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247790" y="4464496"/>
        <a:ext cx="6001782" cy="573240"/>
      </dsp:txXfrm>
    </dsp:sp>
    <dsp:sp modelId="{54FEFE5F-C168-4683-9CAA-EC9C694BE57E}">
      <dsp:nvSpPr>
        <dsp:cNvPr id="0" name=""/>
        <dsp:cNvSpPr/>
      </dsp:nvSpPr>
      <dsp:spPr>
        <a:xfrm>
          <a:off x="959661" y="4466732"/>
          <a:ext cx="573240" cy="573240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5D2BAF-D75E-49EF-8ED1-0DE319185ADC}">
      <dsp:nvSpPr>
        <dsp:cNvPr id="0" name=""/>
        <dsp:cNvSpPr/>
      </dsp:nvSpPr>
      <dsp:spPr>
        <a:xfrm rot="5400000">
          <a:off x="-94953" y="160653"/>
          <a:ext cx="633026" cy="44311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1</a:t>
          </a:r>
          <a:endParaRPr lang="ru-RU" sz="1800" b="1" kern="1200" dirty="0">
            <a:solidFill>
              <a:srgbClr val="C00000"/>
            </a:solidFill>
          </a:endParaRPr>
        </a:p>
      </dsp:txBody>
      <dsp:txXfrm rot="5400000">
        <a:off x="-94953" y="160653"/>
        <a:ext cx="633026" cy="443118"/>
      </dsp:txXfrm>
    </dsp:sp>
    <dsp:sp modelId="{8EF230CB-997E-4E34-80A7-A77B630DD49F}">
      <dsp:nvSpPr>
        <dsp:cNvPr id="0" name=""/>
        <dsp:cNvSpPr/>
      </dsp:nvSpPr>
      <dsp:spPr>
        <a:xfrm rot="5400000">
          <a:off x="4078993" y="-3621699"/>
          <a:ext cx="514731" cy="7786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целостность системы формирования культуры здорового и безопасного образа жизни обучающихся</a:t>
          </a:r>
          <a:endParaRPr lang="ru-RU" sz="1800" kern="1200" dirty="0"/>
        </a:p>
      </dsp:txBody>
      <dsp:txXfrm rot="5400000">
        <a:off x="4078993" y="-3621699"/>
        <a:ext cx="514731" cy="7786481"/>
      </dsp:txXfrm>
    </dsp:sp>
    <dsp:sp modelId="{9504232C-9414-40DA-B9F9-74AA3367A2AD}">
      <dsp:nvSpPr>
        <dsp:cNvPr id="0" name=""/>
        <dsp:cNvSpPr/>
      </dsp:nvSpPr>
      <dsp:spPr>
        <a:xfrm rot="5400000">
          <a:off x="-94953" y="731747"/>
          <a:ext cx="633026" cy="443118"/>
        </a:xfrm>
        <a:prstGeom prst="chevron">
          <a:avLst/>
        </a:prstGeom>
        <a:gradFill rotWithShape="0">
          <a:gsLst>
            <a:gs pos="0">
              <a:schemeClr val="accent5">
                <a:hueOff val="2121264"/>
                <a:satOff val="-7852"/>
                <a:lumOff val="-56"/>
                <a:alphaOff val="0"/>
                <a:shade val="51000"/>
                <a:satMod val="130000"/>
              </a:schemeClr>
            </a:gs>
            <a:gs pos="80000">
              <a:schemeClr val="accent5">
                <a:hueOff val="2121264"/>
                <a:satOff val="-7852"/>
                <a:lumOff val="-56"/>
                <a:alphaOff val="0"/>
                <a:shade val="93000"/>
                <a:satMod val="130000"/>
              </a:schemeClr>
            </a:gs>
            <a:gs pos="100000">
              <a:schemeClr val="accent5">
                <a:hueOff val="2121264"/>
                <a:satOff val="-7852"/>
                <a:lumOff val="-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2121264"/>
              <a:satOff val="-7852"/>
              <a:lumOff val="-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2</a:t>
          </a:r>
        </a:p>
      </dsp:txBody>
      <dsp:txXfrm rot="5400000">
        <a:off x="-94953" y="731747"/>
        <a:ext cx="633026" cy="443118"/>
      </dsp:txXfrm>
    </dsp:sp>
    <dsp:sp modelId="{CC0A9659-E4F7-447C-AD68-683584BB51E9}">
      <dsp:nvSpPr>
        <dsp:cNvPr id="0" name=""/>
        <dsp:cNvSpPr/>
      </dsp:nvSpPr>
      <dsp:spPr>
        <a:xfrm rot="5400000">
          <a:off x="4125663" y="-3050713"/>
          <a:ext cx="421391" cy="7786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121264"/>
              <a:satOff val="-7852"/>
              <a:lumOff val="-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соответствие инфраструктуры школы условиям </a:t>
          </a:r>
          <a:r>
            <a:rPr lang="ru-RU" sz="1800" kern="1200" dirty="0" err="1" smtClean="0"/>
            <a:t>здоровьесбережения</a:t>
          </a:r>
          <a:endParaRPr lang="ru-RU" sz="1800" kern="1200" dirty="0" smtClean="0"/>
        </a:p>
      </dsp:txBody>
      <dsp:txXfrm rot="5400000">
        <a:off x="4125663" y="-3050713"/>
        <a:ext cx="421391" cy="7786481"/>
      </dsp:txXfrm>
    </dsp:sp>
    <dsp:sp modelId="{FD965B6E-82AB-4E15-AF31-020ACB82FE7F}">
      <dsp:nvSpPr>
        <dsp:cNvPr id="0" name=""/>
        <dsp:cNvSpPr/>
      </dsp:nvSpPr>
      <dsp:spPr>
        <a:xfrm rot="5400000">
          <a:off x="-94953" y="1297878"/>
          <a:ext cx="633026" cy="443118"/>
        </a:xfrm>
        <a:prstGeom prst="chevron">
          <a:avLst/>
        </a:prstGeom>
        <a:gradFill rotWithShape="0">
          <a:gsLst>
            <a:gs pos="0">
              <a:schemeClr val="accent5">
                <a:hueOff val="4242528"/>
                <a:satOff val="-15703"/>
                <a:lumOff val="-112"/>
                <a:alphaOff val="0"/>
                <a:shade val="51000"/>
                <a:satMod val="130000"/>
              </a:schemeClr>
            </a:gs>
            <a:gs pos="80000">
              <a:schemeClr val="accent5">
                <a:hueOff val="4242528"/>
                <a:satOff val="-15703"/>
                <a:lumOff val="-112"/>
                <a:alphaOff val="0"/>
                <a:shade val="93000"/>
                <a:satMod val="130000"/>
              </a:schemeClr>
            </a:gs>
            <a:gs pos="100000">
              <a:schemeClr val="accent5">
                <a:hueOff val="4242528"/>
                <a:satOff val="-15703"/>
                <a:lumOff val="-11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4242528"/>
              <a:satOff val="-15703"/>
              <a:lumOff val="-1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3</a:t>
          </a:r>
        </a:p>
      </dsp:txBody>
      <dsp:txXfrm rot="5400000">
        <a:off x="-94953" y="1297878"/>
        <a:ext cx="633026" cy="443118"/>
      </dsp:txXfrm>
    </dsp:sp>
    <dsp:sp modelId="{E70EE26E-B6A4-453E-981B-5023E97960D0}">
      <dsp:nvSpPr>
        <dsp:cNvPr id="0" name=""/>
        <dsp:cNvSpPr/>
      </dsp:nvSpPr>
      <dsp:spPr>
        <a:xfrm rot="5400000">
          <a:off x="4130625" y="-2462165"/>
          <a:ext cx="411467" cy="7786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4242528"/>
              <a:satOff val="-15703"/>
              <a:lumOff val="-1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рациональная организация образовательного процесса</a:t>
          </a:r>
        </a:p>
      </dsp:txBody>
      <dsp:txXfrm rot="5400000">
        <a:off x="4130625" y="-2462165"/>
        <a:ext cx="411467" cy="7786481"/>
      </dsp:txXfrm>
    </dsp:sp>
    <dsp:sp modelId="{08F59275-7899-45AB-AB18-9879A16E5497}">
      <dsp:nvSpPr>
        <dsp:cNvPr id="0" name=""/>
        <dsp:cNvSpPr/>
      </dsp:nvSpPr>
      <dsp:spPr>
        <a:xfrm rot="5400000">
          <a:off x="-94953" y="1864619"/>
          <a:ext cx="633026" cy="443118"/>
        </a:xfrm>
        <a:prstGeom prst="chevron">
          <a:avLst/>
        </a:prstGeom>
        <a:gradFill rotWithShape="0">
          <a:gsLst>
            <a:gs pos="0">
              <a:schemeClr val="accent5">
                <a:hueOff val="6363791"/>
                <a:satOff val="-23555"/>
                <a:lumOff val="-168"/>
                <a:alphaOff val="0"/>
                <a:shade val="51000"/>
                <a:satMod val="130000"/>
              </a:schemeClr>
            </a:gs>
            <a:gs pos="80000">
              <a:schemeClr val="accent5">
                <a:hueOff val="6363791"/>
                <a:satOff val="-23555"/>
                <a:lumOff val="-168"/>
                <a:alphaOff val="0"/>
                <a:shade val="93000"/>
                <a:satMod val="130000"/>
              </a:schemeClr>
            </a:gs>
            <a:gs pos="100000">
              <a:schemeClr val="accent5">
                <a:hueOff val="6363791"/>
                <a:satOff val="-23555"/>
                <a:lumOff val="-16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6363791"/>
              <a:satOff val="-23555"/>
              <a:lumOff val="-16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4</a:t>
          </a:r>
        </a:p>
      </dsp:txBody>
      <dsp:txXfrm rot="5400000">
        <a:off x="-94953" y="1864619"/>
        <a:ext cx="633026" cy="443118"/>
      </dsp:txXfrm>
    </dsp:sp>
    <dsp:sp modelId="{D492A450-69FA-48E4-89A0-A123C8F09475}">
      <dsp:nvSpPr>
        <dsp:cNvPr id="0" name=""/>
        <dsp:cNvSpPr/>
      </dsp:nvSpPr>
      <dsp:spPr>
        <a:xfrm rot="5400000">
          <a:off x="4130016" y="-1948993"/>
          <a:ext cx="412684" cy="7786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6363791"/>
              <a:satOff val="-23555"/>
              <a:lumOff val="-16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организация физкультурно-оздоровительной и спортивно-массовой работы</a:t>
          </a:r>
        </a:p>
      </dsp:txBody>
      <dsp:txXfrm rot="5400000">
        <a:off x="4130016" y="-1948993"/>
        <a:ext cx="412684" cy="7786481"/>
      </dsp:txXfrm>
    </dsp:sp>
    <dsp:sp modelId="{D8564C2B-A2EF-46A2-B0B6-649A7089BBD5}">
      <dsp:nvSpPr>
        <dsp:cNvPr id="0" name=""/>
        <dsp:cNvSpPr/>
      </dsp:nvSpPr>
      <dsp:spPr>
        <a:xfrm rot="5400000">
          <a:off x="-94953" y="2582098"/>
          <a:ext cx="633026" cy="443118"/>
        </a:xfrm>
        <a:prstGeom prst="chevron">
          <a:avLst/>
        </a:prstGeom>
        <a:gradFill rotWithShape="0">
          <a:gsLst>
            <a:gs pos="0">
              <a:schemeClr val="accent5">
                <a:hueOff val="8485055"/>
                <a:satOff val="-31406"/>
                <a:lumOff val="-224"/>
                <a:alphaOff val="0"/>
                <a:shade val="51000"/>
                <a:satMod val="130000"/>
              </a:schemeClr>
            </a:gs>
            <a:gs pos="80000">
              <a:schemeClr val="accent5">
                <a:hueOff val="8485055"/>
                <a:satOff val="-31406"/>
                <a:lumOff val="-224"/>
                <a:alphaOff val="0"/>
                <a:shade val="93000"/>
                <a:satMod val="130000"/>
              </a:schemeClr>
            </a:gs>
            <a:gs pos="100000">
              <a:schemeClr val="accent5">
                <a:hueOff val="8485055"/>
                <a:satOff val="-31406"/>
                <a:lumOff val="-22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8485055"/>
              <a:satOff val="-31406"/>
              <a:lumOff val="-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5</a:t>
          </a:r>
        </a:p>
      </dsp:txBody>
      <dsp:txXfrm rot="5400000">
        <a:off x="-94953" y="2582098"/>
        <a:ext cx="633026" cy="443118"/>
      </dsp:txXfrm>
    </dsp:sp>
    <dsp:sp modelId="{C4CF3B4D-9B9F-45F4-A24F-333217730022}">
      <dsp:nvSpPr>
        <dsp:cNvPr id="0" name=""/>
        <dsp:cNvSpPr/>
      </dsp:nvSpPr>
      <dsp:spPr>
        <a:xfrm rot="5400000">
          <a:off x="3974216" y="-1295320"/>
          <a:ext cx="714162" cy="7786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8485055"/>
              <a:satOff val="-31406"/>
              <a:lumOff val="-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организация системы просветительской и методической работы с участниками образовательного процесса по вопросам здоровья</a:t>
          </a:r>
        </a:p>
      </dsp:txBody>
      <dsp:txXfrm rot="5400000">
        <a:off x="3974216" y="-1295320"/>
        <a:ext cx="714162" cy="7786481"/>
      </dsp:txXfrm>
    </dsp:sp>
    <dsp:sp modelId="{7183F860-BA5B-4C73-9B10-278106DAD74D}">
      <dsp:nvSpPr>
        <dsp:cNvPr id="0" name=""/>
        <dsp:cNvSpPr/>
      </dsp:nvSpPr>
      <dsp:spPr>
        <a:xfrm rot="5400000">
          <a:off x="-94953" y="3222899"/>
          <a:ext cx="633026" cy="443118"/>
        </a:xfrm>
        <a:prstGeom prst="chevron">
          <a:avLst/>
        </a:prstGeom>
        <a:gradFill rotWithShape="0">
          <a:gsLst>
            <a:gs pos="0">
              <a:schemeClr val="accent5">
                <a:hueOff val="10606319"/>
                <a:satOff val="-39258"/>
                <a:lumOff val="-280"/>
                <a:alphaOff val="0"/>
                <a:shade val="51000"/>
                <a:satMod val="130000"/>
              </a:schemeClr>
            </a:gs>
            <a:gs pos="80000">
              <a:schemeClr val="accent5">
                <a:hueOff val="10606319"/>
                <a:satOff val="-39258"/>
                <a:lumOff val="-280"/>
                <a:alphaOff val="0"/>
                <a:shade val="93000"/>
                <a:satMod val="130000"/>
              </a:schemeClr>
            </a:gs>
            <a:gs pos="100000">
              <a:schemeClr val="accent5">
                <a:hueOff val="10606319"/>
                <a:satOff val="-39258"/>
                <a:lumOff val="-28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10606319"/>
              <a:satOff val="-39258"/>
              <a:lumOff val="-28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6</a:t>
          </a:r>
        </a:p>
      </dsp:txBody>
      <dsp:txXfrm rot="5400000">
        <a:off x="-94953" y="3222899"/>
        <a:ext cx="633026" cy="443118"/>
      </dsp:txXfrm>
    </dsp:sp>
    <dsp:sp modelId="{8D106DE9-F4DC-432D-9023-027DC2A522E9}">
      <dsp:nvSpPr>
        <dsp:cNvPr id="0" name=""/>
        <dsp:cNvSpPr/>
      </dsp:nvSpPr>
      <dsp:spPr>
        <a:xfrm rot="5400000">
          <a:off x="4055956" y="-559561"/>
          <a:ext cx="560804" cy="7786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0606319"/>
              <a:satOff val="-39258"/>
              <a:lumOff val="-28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организация профилактики употребления </a:t>
          </a:r>
          <a:r>
            <a:rPr lang="ru-RU" sz="1800" kern="1200" dirty="0" err="1" smtClean="0"/>
            <a:t>психоактивных</a:t>
          </a:r>
          <a:r>
            <a:rPr lang="ru-RU" sz="1800" kern="1200" dirty="0" smtClean="0"/>
            <a:t> веществ</a:t>
          </a:r>
        </a:p>
      </dsp:txBody>
      <dsp:txXfrm rot="5400000">
        <a:off x="4055956" y="-559561"/>
        <a:ext cx="560804" cy="7786481"/>
      </dsp:txXfrm>
    </dsp:sp>
    <dsp:sp modelId="{DFB14888-97D9-476B-A1C5-E7C3B332520E}">
      <dsp:nvSpPr>
        <dsp:cNvPr id="0" name=""/>
        <dsp:cNvSpPr/>
      </dsp:nvSpPr>
      <dsp:spPr>
        <a:xfrm rot="5400000">
          <a:off x="-94953" y="3845188"/>
          <a:ext cx="633026" cy="443118"/>
        </a:xfrm>
        <a:prstGeom prst="chevron">
          <a:avLst/>
        </a:prstGeom>
        <a:gradFill rotWithShape="0">
          <a:gsLst>
            <a:gs pos="0">
              <a:schemeClr val="accent5">
                <a:hueOff val="12727582"/>
                <a:satOff val="-47109"/>
                <a:lumOff val="-336"/>
                <a:alphaOff val="0"/>
                <a:shade val="51000"/>
                <a:satMod val="130000"/>
              </a:schemeClr>
            </a:gs>
            <a:gs pos="80000">
              <a:schemeClr val="accent5">
                <a:hueOff val="12727582"/>
                <a:satOff val="-47109"/>
                <a:lumOff val="-336"/>
                <a:alphaOff val="0"/>
                <a:shade val="93000"/>
                <a:satMod val="130000"/>
              </a:schemeClr>
            </a:gs>
            <a:gs pos="100000">
              <a:schemeClr val="accent5">
                <a:hueOff val="12727582"/>
                <a:satOff val="-47109"/>
                <a:lumOff val="-33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12727582"/>
              <a:satOff val="-47109"/>
              <a:lumOff val="-33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7</a:t>
          </a:r>
        </a:p>
      </dsp:txBody>
      <dsp:txXfrm rot="5400000">
        <a:off x="-94953" y="3845188"/>
        <a:ext cx="633026" cy="443118"/>
      </dsp:txXfrm>
    </dsp:sp>
    <dsp:sp modelId="{74AF9C6E-8413-4481-B7F4-14B56A42FB0A}">
      <dsp:nvSpPr>
        <dsp:cNvPr id="0" name=""/>
        <dsp:cNvSpPr/>
      </dsp:nvSpPr>
      <dsp:spPr>
        <a:xfrm rot="5400000">
          <a:off x="4074468" y="62726"/>
          <a:ext cx="523781" cy="7786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2727582"/>
              <a:satOff val="-47109"/>
              <a:lumOff val="-33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система формирования культуры здорового и безопасного образа жизни</a:t>
          </a:r>
        </a:p>
      </dsp:txBody>
      <dsp:txXfrm rot="5400000">
        <a:off x="4074468" y="62726"/>
        <a:ext cx="523781" cy="7786481"/>
      </dsp:txXfrm>
    </dsp:sp>
    <dsp:sp modelId="{53FDFC7C-9028-404B-BC12-3B0D7DA79EBF}">
      <dsp:nvSpPr>
        <dsp:cNvPr id="0" name=""/>
        <dsp:cNvSpPr/>
      </dsp:nvSpPr>
      <dsp:spPr>
        <a:xfrm rot="5400000">
          <a:off x="-94953" y="4531087"/>
          <a:ext cx="633026" cy="443118"/>
        </a:xfrm>
        <a:prstGeom prst="chevron">
          <a:avLst/>
        </a:prstGeom>
        <a:gradFill rotWithShape="0">
          <a:gsLst>
            <a:gs pos="0">
              <a:schemeClr val="accent5">
                <a:hueOff val="14848846"/>
                <a:satOff val="-54961"/>
                <a:lumOff val="-392"/>
                <a:alphaOff val="0"/>
                <a:shade val="51000"/>
                <a:satMod val="130000"/>
              </a:schemeClr>
            </a:gs>
            <a:gs pos="80000">
              <a:schemeClr val="accent5">
                <a:hueOff val="14848846"/>
                <a:satOff val="-54961"/>
                <a:lumOff val="-392"/>
                <a:alphaOff val="0"/>
                <a:shade val="93000"/>
                <a:satMod val="130000"/>
              </a:schemeClr>
            </a:gs>
            <a:gs pos="100000">
              <a:schemeClr val="accent5">
                <a:hueOff val="14848846"/>
                <a:satOff val="-54961"/>
                <a:lumOff val="-39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14848846"/>
              <a:satOff val="-54961"/>
              <a:lumOff val="-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8</a:t>
          </a:r>
        </a:p>
      </dsp:txBody>
      <dsp:txXfrm rot="5400000">
        <a:off x="-94953" y="4531087"/>
        <a:ext cx="633026" cy="443118"/>
      </dsp:txXfrm>
    </dsp:sp>
    <dsp:sp modelId="{301C2D97-A6DC-4914-8E9D-0D6FA21E66BB}">
      <dsp:nvSpPr>
        <dsp:cNvPr id="0" name=""/>
        <dsp:cNvSpPr/>
      </dsp:nvSpPr>
      <dsp:spPr>
        <a:xfrm rot="5400000">
          <a:off x="4025032" y="734451"/>
          <a:ext cx="622652" cy="7786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4848846"/>
              <a:satOff val="-54961"/>
              <a:lumOff val="-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мониторинг </a:t>
          </a:r>
          <a:r>
            <a:rPr lang="ru-RU" sz="1800" kern="1200" dirty="0" err="1" smtClean="0"/>
            <a:t>сформированности</a:t>
          </a:r>
          <a:r>
            <a:rPr lang="ru-RU" sz="1800" kern="1200" dirty="0" smtClean="0"/>
            <a:t> культуры здорового и безопасного образа жизни</a:t>
          </a:r>
        </a:p>
      </dsp:txBody>
      <dsp:txXfrm rot="5400000">
        <a:off x="4025032" y="734451"/>
        <a:ext cx="622652" cy="7786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847436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449" y="5082160"/>
            <a:ext cx="4781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Segoe Semibold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lue-ba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213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blue-ba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98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Program Files\Microsoft Resource DVD Artwork\DVD_ART\BoxShots_Logos\MICROSOFT\Microsoft Logo Bla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138" y="6443663"/>
            <a:ext cx="12192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1735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1-01149_special blu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blue-ba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213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5" cstate="print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1735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72886" y="5066980"/>
            <a:ext cx="7690114" cy="106680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accent4">
                  <a:lumMod val="50000"/>
                </a:schemeClr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254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apter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1-01149_special blu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 cstate="print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apter-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1-01149_special blu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 cstate="print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apter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1-01149_special blu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 cstate="print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72886" y="-35356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9600" b="1" i="1" u="none" strike="noStrike" kern="1200" cap="none" spc="-300" normalizeH="0" baseline="0" noProof="0" dirty="0" smtClean="0">
                <a:ln w="11430">
                  <a:noFill/>
                </a:ln>
                <a:gradFill>
                  <a:gsLst>
                    <a:gs pos="0">
                      <a:schemeClr val="accent2">
                        <a:alpha val="60000"/>
                      </a:schemeClr>
                    </a:gs>
                    <a:gs pos="100000">
                      <a:schemeClr val="accent2">
                        <a:lumMod val="50000"/>
                        <a:alpha val="56000"/>
                      </a:schemeClr>
                    </a:gs>
                  </a:gsLst>
                  <a:lin ang="16200000" scaled="1"/>
                </a:gradFill>
                <a:effectLst/>
                <a:uLnTx/>
                <a:uFillTx/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70013" y="847436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981449" y="5082160"/>
            <a:ext cx="4781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Segoe Semibold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76" r:id="rId9"/>
    <p:sldLayoutId id="2147484077" r:id="rId10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253055"/>
              </a:gs>
              <a:gs pos="100000">
                <a:srgbClr val="5100A2"/>
              </a:gs>
            </a:gsLst>
            <a:lin ang="5400000" scaled="0"/>
          </a:gradFill>
          <a:latin typeface="Trebuchet MS" pitchFamily="34" charset="0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514350" indent="-514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1031875" indent="-514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371600" indent="-4572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716088" indent="-4572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62163" indent="-4572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18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83" r:id="rId12"/>
    <p:sldLayoutId id="2147484084" r:id="rId13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460375" indent="-4603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1pPr>
      <a:lvl2pPr marL="854075" indent="-3937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2pPr>
      <a:lvl3pPr marL="1258888" indent="-404813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3pPr>
      <a:lvl4pPr marL="1655763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4pPr>
      <a:lvl5pPr marL="1941513" indent="-4000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white rectangle.png"/>
          <p:cNvPicPr>
            <a:picLocks noChangeAspect="1"/>
          </p:cNvPicPr>
          <p:nvPr/>
        </p:nvPicPr>
        <p:blipFill>
          <a:blip r:embed="rId4" cstate="print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9pPr>
    </p:titleStyle>
    <p:bodyStyle>
      <a:lvl1pPr marL="342900" indent="-3429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indent="4032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white rectangle.png"/>
          <p:cNvPicPr>
            <a:picLocks noChangeAspect="1"/>
          </p:cNvPicPr>
          <p:nvPr/>
        </p:nvPicPr>
        <p:blipFill>
          <a:blip r:embed="rId4" cstate="print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25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latin typeface="Trebuchet MS" pitchFamily="34" charset="0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342900" indent="-3429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indent="4032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tandart.edu.ru/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tandart.edu.ru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tandart.edu.ru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tandart.edu.ru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tandart.edu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tandart.edu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64704"/>
            <a:ext cx="8731125" cy="338554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/>
              <a:t>Муниципальное общеобразовательное учреждение</a:t>
            </a:r>
          </a:p>
          <a:p>
            <a:pPr algn="ctr">
              <a:defRPr/>
            </a:pPr>
            <a:r>
              <a:rPr lang="ru-RU" b="1" dirty="0"/>
              <a:t>«</a:t>
            </a:r>
            <a:r>
              <a:rPr lang="ru-RU" b="1" dirty="0" err="1"/>
              <a:t>Туношёнская</a:t>
            </a:r>
            <a:r>
              <a:rPr lang="ru-RU" b="1" dirty="0"/>
              <a:t> средняя школа имени Героя России Селезнёва А.А.»</a:t>
            </a:r>
          </a:p>
          <a:p>
            <a:pPr algn="ctr">
              <a:defRPr/>
            </a:pPr>
            <a:r>
              <a:rPr lang="ru-RU" b="1" dirty="0"/>
              <a:t>Ярославского муниципального района</a:t>
            </a:r>
          </a:p>
          <a:p>
            <a:pPr algn="ctr">
              <a:defRPr/>
            </a:pPr>
            <a:r>
              <a:rPr lang="ru-RU" sz="3200" b="1" dirty="0"/>
              <a:t>Использование технологий целенаправленного формирования ценностного отношения детей к здоровью и здоровому образу жизни в свете требований ФГОС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92500" y="4365625"/>
            <a:ext cx="5126038" cy="180022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Д.В. Фролов,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учитель физической культуры;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А.С. Батов,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учитель физической культуры;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И.А. Гаршин,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учитель физической культуры</a:t>
            </a:r>
          </a:p>
          <a:p>
            <a:pPr eaLnBrk="1" hangingPunct="1"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8" name="Picture 4" descr="C:\Users\gaganova\Desktop\Безымянный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789363"/>
            <a:ext cx="3240088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6600" y="6237288"/>
            <a:ext cx="1727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+mn-cs"/>
              </a:rPr>
              <a:t>Январь, 2017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483768" y="1411552"/>
            <a:ext cx="6480720" cy="2314480"/>
          </a:xfrm>
        </p:spPr>
        <p:txBody>
          <a:bodyPr/>
          <a:lstStyle/>
          <a:p>
            <a:pPr marL="95250" indent="0" algn="r">
              <a:buNone/>
            </a:pPr>
            <a:r>
              <a:rPr lang="ru-RU" i="1" dirty="0" smtClean="0"/>
              <a:t>«Здоровая нация – признак сильной страны! </a:t>
            </a:r>
          </a:p>
          <a:p>
            <a:pPr marL="95250" indent="0" algn="r">
              <a:buNone/>
            </a:pPr>
            <a:r>
              <a:rPr lang="ru-RU" i="1" dirty="0" smtClean="0"/>
              <a:t>Здоровье ребёнка – стратегическая ценность педагога!» </a:t>
            </a: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660232" y="6309320"/>
            <a:ext cx="2213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В.Е. </a:t>
            </a:r>
            <a:r>
              <a:rPr lang="ru-RU" dirty="0" err="1" smtClean="0"/>
              <a:t>Цибульникова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40960" cy="10081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/>
              <a:t>Направления работы школы по организации эффективной здоровьесберегающей деятельности</a:t>
            </a:r>
            <a:endParaRPr lang="ru-RU" sz="2800" dirty="0"/>
          </a:p>
        </p:txBody>
      </p:sp>
      <p:sp>
        <p:nvSpPr>
          <p:cNvPr id="23555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81450" y="5081588"/>
            <a:ext cx="4781550" cy="461962"/>
          </a:xfrm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467544" y="1268760"/>
          <a:ext cx="74404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8858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Требования к образовательной организации в части охраны здоровья обучающихся</a:t>
            </a:r>
            <a:endParaRPr lang="ru-RU" sz="32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971550" y="188913"/>
            <a:ext cx="7437438" cy="733425"/>
          </a:xfrm>
          <a:noFill/>
          <a:ln w="38100">
            <a:noFill/>
          </a:ln>
        </p:spPr>
        <p:txBody>
          <a:bodyPr/>
          <a:lstStyle/>
          <a:p>
            <a:pPr algn="ctr" eaLnBrk="1" hangingPunct="1">
              <a:defRPr/>
            </a:pPr>
            <a:r>
              <a:rPr lang="ru-RU" sz="500" dirty="0" smtClean="0">
                <a:solidFill>
                  <a:srgbClr val="FFFF00"/>
                </a:solidFill>
                <a:cs typeface="Narkisim" pitchFamily="34" charset="-79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cs typeface="Narkisim" pitchFamily="34" charset="-79"/>
              </a:rPr>
              <a:t/>
            </a:r>
            <a:br>
              <a:rPr lang="ru-RU" sz="2000" dirty="0" smtClean="0">
                <a:solidFill>
                  <a:srgbClr val="FFFF00"/>
                </a:solidFill>
                <a:cs typeface="Narkisim" pitchFamily="34" charset="-79"/>
              </a:rPr>
            </a:br>
            <a:r>
              <a:rPr lang="ru-RU" sz="2000" dirty="0" smtClean="0">
                <a:solidFill>
                  <a:srgbClr val="C00000"/>
                </a:solidFill>
                <a:cs typeface="Narkisim" pitchFamily="34" charset="-79"/>
              </a:rPr>
              <a:t>1.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Целостность системы формирования культуры здорового и безопасного образа жизни обучающихся</a:t>
            </a:r>
            <a: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solidFill>
                <a:srgbClr val="FFFF00"/>
              </a:solidFill>
              <a:cs typeface="Narkisim" pitchFamily="34" charset="-79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50825" y="1052513"/>
          <a:ext cx="8569325" cy="536143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881015"/>
                <a:gridCol w="5688310"/>
              </a:tblGrid>
              <a:tr h="24536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Наименование документа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7" marR="670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Отражение</a:t>
                      </a:r>
                      <a:r>
                        <a:rPr lang="ru-RU" sz="1800" b="1" baseline="0" dirty="0" smtClean="0"/>
                        <a:t> </a:t>
                      </a:r>
                      <a:r>
                        <a:rPr lang="ru-RU" sz="1800" b="1" dirty="0" smtClean="0"/>
                        <a:t>вопроса </a:t>
                      </a:r>
                      <a:r>
                        <a:rPr lang="ru-RU" sz="1800" b="1" dirty="0" err="1"/>
                        <a:t>здоровьесбережения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7" marR="67087" marT="0" marB="0"/>
                </a:tc>
              </a:tr>
              <a:tr h="683528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ООП НОО</a:t>
                      </a:r>
                    </a:p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ООП ООО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087" marR="67087" marT="0" marB="0"/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Формирование </a:t>
                      </a:r>
                      <a:r>
                        <a:rPr lang="ru-RU" sz="1800" dirty="0"/>
                        <a:t>экологической культуры, здорового и безопасного образа жизни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7" marR="67087" marT="0" marB="0"/>
                </a:tc>
              </a:tr>
              <a:tr h="1580934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ООП СОО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7" marR="67087" marT="0" marB="0"/>
                </a:tc>
                <a:tc>
                  <a:txBody>
                    <a:bodyPr/>
                    <a:lstStyle/>
                    <a:p>
                      <a:pPr marL="85725" indent="0" algn="just" defTabSz="914363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работы по формированию экологически целесообразного, здорового и безопасного образа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жизни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5725" indent="0" algn="l" defTabSz="914363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Деятельность школы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области непрерывного экологического здоровьесберегающего образования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обучающихся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087" marR="67087" marT="0" marB="0"/>
                </a:tc>
              </a:tr>
              <a:tr h="579262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развития </a:t>
                      </a:r>
                    </a:p>
                  </a:txBody>
                  <a:tcPr marL="67087" marR="67087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здоровьесберегающего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пространства школы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7" marR="67087" marT="0" marB="0"/>
                </a:tc>
              </a:tr>
              <a:tr h="720066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Программы внеурочной деятельности здоровьесберегающего направления</a:t>
                      </a:r>
                    </a:p>
                  </a:txBody>
                  <a:tcPr marL="67087" marR="67087" marT="0" marB="0"/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Футбол, Хоккей, Шахматы, Каратэ, Волейбол, ЮПР, Безопасное колесо, Разговор о правильном питании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7" marR="67087" marT="0" marB="0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43198"/>
          </a:xfrm>
        </p:spPr>
        <p:txBody>
          <a:bodyPr/>
          <a:lstStyle/>
          <a:p>
            <a:r>
              <a:rPr lang="ru-RU" sz="3200" dirty="0" smtClean="0"/>
              <a:t>Социальные партнёры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1259632" y="1052736"/>
            <a:ext cx="6192688" cy="4536504"/>
            <a:chOff x="3380" y="6270"/>
            <a:chExt cx="5880" cy="4500"/>
          </a:xfrm>
        </p:grpSpPr>
        <p:sp>
          <p:nvSpPr>
            <p:cNvPr id="68611" name="Oval 3"/>
            <p:cNvSpPr>
              <a:spLocks noChangeArrowheads="1"/>
            </p:cNvSpPr>
            <p:nvPr/>
          </p:nvSpPr>
          <p:spPr bwMode="auto">
            <a:xfrm>
              <a:off x="4090" y="6380"/>
              <a:ext cx="4300" cy="439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612" name="Text Box 4"/>
            <p:cNvSpPr txBox="1">
              <a:spLocks noChangeArrowheads="1"/>
            </p:cNvSpPr>
            <p:nvPr/>
          </p:nvSpPr>
          <p:spPr bwMode="auto">
            <a:xfrm>
              <a:off x="5500" y="6270"/>
              <a:ext cx="1440" cy="450"/>
            </a:xfrm>
            <a:prstGeom prst="rect">
              <a:avLst/>
            </a:prstGeom>
            <a:gradFill rotWithShape="1">
              <a:gsLst>
                <a:gs pos="0">
                  <a:srgbClr val="31849B"/>
                </a:gs>
                <a:gs pos="50000">
                  <a:srgbClr val="FFFFFF"/>
                </a:gs>
                <a:gs pos="100000">
                  <a:srgbClr val="31849B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ЮПР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13" name="Text Box 5"/>
            <p:cNvSpPr txBox="1">
              <a:spLocks noChangeArrowheads="1"/>
            </p:cNvSpPr>
            <p:nvPr/>
          </p:nvSpPr>
          <p:spPr bwMode="auto">
            <a:xfrm>
              <a:off x="7140" y="7240"/>
              <a:ext cx="1440" cy="450"/>
            </a:xfrm>
            <a:prstGeom prst="rect">
              <a:avLst/>
            </a:prstGeom>
            <a:gradFill rotWithShape="1">
              <a:gsLst>
                <a:gs pos="0">
                  <a:srgbClr val="31849B"/>
                </a:gs>
                <a:gs pos="50000">
                  <a:srgbClr val="FFFFFF"/>
                </a:gs>
                <a:gs pos="100000">
                  <a:srgbClr val="31849B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КДНиЗП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14" name="Text Box 6"/>
            <p:cNvSpPr txBox="1">
              <a:spLocks noChangeArrowheads="1"/>
            </p:cNvSpPr>
            <p:nvPr/>
          </p:nvSpPr>
          <p:spPr bwMode="auto">
            <a:xfrm>
              <a:off x="3640" y="7180"/>
              <a:ext cx="1440" cy="450"/>
            </a:xfrm>
            <a:prstGeom prst="rect">
              <a:avLst/>
            </a:prstGeom>
            <a:gradFill rotWithShape="1">
              <a:gsLst>
                <a:gs pos="0">
                  <a:srgbClr val="31849B"/>
                </a:gs>
                <a:gs pos="50000">
                  <a:srgbClr val="FFFFFF"/>
                </a:gs>
                <a:gs pos="100000">
                  <a:srgbClr val="31849B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ОМОН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15" name="Text Box 7"/>
            <p:cNvSpPr txBox="1">
              <a:spLocks noChangeArrowheads="1"/>
            </p:cNvSpPr>
            <p:nvPr/>
          </p:nvSpPr>
          <p:spPr bwMode="auto">
            <a:xfrm>
              <a:off x="3380" y="8555"/>
              <a:ext cx="1440" cy="450"/>
            </a:xfrm>
            <a:prstGeom prst="rect">
              <a:avLst/>
            </a:prstGeom>
            <a:gradFill rotWithShape="1">
              <a:gsLst>
                <a:gs pos="0">
                  <a:srgbClr val="31849B"/>
                </a:gs>
                <a:gs pos="50000">
                  <a:srgbClr val="FFFFFF"/>
                </a:gs>
                <a:gs pos="100000">
                  <a:srgbClr val="31849B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ДЮСШ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16" name="Text Box 8"/>
            <p:cNvSpPr txBox="1">
              <a:spLocks noChangeArrowheads="1"/>
            </p:cNvSpPr>
            <p:nvPr/>
          </p:nvSpPr>
          <p:spPr bwMode="auto">
            <a:xfrm>
              <a:off x="3510" y="9670"/>
              <a:ext cx="2320" cy="680"/>
            </a:xfrm>
            <a:prstGeom prst="rect">
              <a:avLst/>
            </a:prstGeom>
            <a:gradFill rotWithShape="1">
              <a:gsLst>
                <a:gs pos="0">
                  <a:srgbClr val="31849B"/>
                </a:gs>
                <a:gs pos="50000">
                  <a:srgbClr val="FFFFFF"/>
                </a:gs>
                <a:gs pos="100000">
                  <a:srgbClr val="31849B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МЦ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«Содействие»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17" name="Text Box 9"/>
            <p:cNvSpPr txBox="1">
              <a:spLocks noChangeArrowheads="1"/>
            </p:cNvSpPr>
            <p:nvPr/>
          </p:nvSpPr>
          <p:spPr bwMode="auto">
            <a:xfrm>
              <a:off x="7300" y="8480"/>
              <a:ext cx="1960" cy="450"/>
            </a:xfrm>
            <a:prstGeom prst="rect">
              <a:avLst/>
            </a:prstGeom>
            <a:gradFill rotWithShape="1">
              <a:gsLst>
                <a:gs pos="0">
                  <a:srgbClr val="31849B"/>
                </a:gs>
                <a:gs pos="50000">
                  <a:srgbClr val="FFFFFF"/>
                </a:gs>
                <a:gs pos="100000">
                  <a:srgbClr val="31849B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КСЦ «</a:t>
              </a:r>
              <a:r>
                <a:rPr kumimoji="0" lang="ru-RU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Туношна</a:t>
              </a: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»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18" name="Text Box 10"/>
            <p:cNvSpPr txBox="1">
              <a:spLocks noChangeArrowheads="1"/>
            </p:cNvSpPr>
            <p:nvPr/>
          </p:nvSpPr>
          <p:spPr bwMode="auto">
            <a:xfrm>
              <a:off x="6870" y="9670"/>
              <a:ext cx="2310" cy="740"/>
            </a:xfrm>
            <a:prstGeom prst="rect">
              <a:avLst/>
            </a:prstGeom>
            <a:gradFill rotWithShape="1">
              <a:gsLst>
                <a:gs pos="0">
                  <a:srgbClr val="31849B"/>
                </a:gs>
                <a:gs pos="50000">
                  <a:srgbClr val="FFFFFF"/>
                </a:gs>
                <a:gs pos="100000">
                  <a:srgbClr val="31849B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МУЗ </a:t>
              </a:r>
              <a:r>
                <a:rPr kumimoji="0" lang="ru-RU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Туношёнская</a:t>
              </a: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больница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3276600" y="1600200"/>
            <a:ext cx="5410200" cy="554038"/>
          </a:xfrm>
        </p:spPr>
        <p:txBody>
          <a:bodyPr/>
          <a:lstStyle/>
          <a:p>
            <a:pPr eaLnBrk="1" hangingPunct="1"/>
            <a:r>
              <a:rPr lang="ru-RU" altLang="ru-RU" sz="2000" smtClean="0">
                <a:solidFill>
                  <a:srgbClr val="002060"/>
                </a:solidFill>
                <a:latin typeface="Segoe"/>
              </a:rPr>
              <a:t>Мониторинг материально-технической базы и санитарно-гигиенических условий</a:t>
            </a:r>
            <a:endParaRPr lang="ru-RU" altLang="ru-RU" sz="2400" smtClean="0">
              <a:latin typeface="Segoe"/>
            </a:endParaRPr>
          </a:p>
        </p:txBody>
      </p:sp>
      <p:pic>
        <p:nvPicPr>
          <p:cNvPr id="22531" name="Объект 3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95536" y="2132856"/>
            <a:ext cx="2895600" cy="3860800"/>
          </a:xfrm>
          <a:prstGeom prst="rect">
            <a:avLst/>
          </a:prstGeom>
          <a:noFill/>
          <a:ln w="3175" cap="sq">
            <a:solidFill>
              <a:srgbClr val="0070C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71550" y="188913"/>
            <a:ext cx="7437438" cy="733425"/>
          </a:xfrm>
          <a:noFill/>
          <a:ln w="38100">
            <a:noFill/>
          </a:ln>
        </p:spPr>
        <p:txBody>
          <a:bodyPr/>
          <a:lstStyle/>
          <a:p>
            <a:pPr algn="ctr" eaLnBrk="1" hangingPunct="1">
              <a:defRPr/>
            </a:pPr>
            <a:r>
              <a:rPr lang="ru-RU" sz="500" smtClean="0">
                <a:solidFill>
                  <a:srgbClr val="FFFF00"/>
                </a:solidFill>
                <a:cs typeface="Narkisim" pitchFamily="34" charset="-79"/>
              </a:rPr>
              <a:t> </a:t>
            </a:r>
            <a:r>
              <a:rPr lang="ru-RU" sz="2000" smtClean="0">
                <a:solidFill>
                  <a:srgbClr val="FFFF00"/>
                </a:solidFill>
                <a:cs typeface="Narkisim" pitchFamily="34" charset="-79"/>
              </a:rPr>
              <a:t/>
            </a:r>
            <a:br>
              <a:rPr lang="ru-RU" sz="2000" smtClean="0">
                <a:solidFill>
                  <a:srgbClr val="FFFF00"/>
                </a:solidFill>
                <a:cs typeface="Narkisim" pitchFamily="34" charset="-79"/>
              </a:rPr>
            </a:br>
            <a:r>
              <a:rPr lang="ru-RU" sz="2000" b="1" smtClean="0">
                <a:solidFill>
                  <a:srgbClr val="C00000"/>
                </a:solidFill>
              </a:rPr>
              <a:t> 2. Соответствие инфраструктуры образовательного учреждения условиям здоровьесбережения обучающихся</a:t>
            </a:r>
            <a:r>
              <a:rPr lang="ru-RU" sz="20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8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smtClean="0">
              <a:solidFill>
                <a:srgbClr val="FFFF00"/>
              </a:solidFill>
              <a:cs typeface="Narkisim" pitchFamily="34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C:\Users\ПК\Desktop\p17__1__mattexosn_w418_h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4016"/>
            <a:ext cx="4916362" cy="3140968"/>
          </a:xfrm>
          <a:prstGeom prst="rect">
            <a:avLst/>
          </a:prstGeom>
          <a:noFill/>
        </p:spPr>
      </p:pic>
      <p:pic>
        <p:nvPicPr>
          <p:cNvPr id="69635" name="Picture 3" descr="C:\Users\ПК\Desktop\p17_mattexnosn1_w466_h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12976"/>
            <a:ext cx="5054130" cy="3481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C:\Users\ПК\Desktop\evakuatsiy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6056" y="188640"/>
            <a:ext cx="3787422" cy="2130425"/>
          </a:xfrm>
          <a:prstGeom prst="rect">
            <a:avLst/>
          </a:prstGeom>
          <a:noFill/>
        </p:spPr>
      </p:pic>
      <p:pic>
        <p:nvPicPr>
          <p:cNvPr id="70660" name="Picture 4" descr="C:\Users\ПК\Documents\САЙТ\2014-15\МАРТ\Отчет_Мероприятия_3 четв\эвакуация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6481" r="28383"/>
          <a:stretch>
            <a:fillRect/>
          </a:stretch>
        </p:blipFill>
        <p:spPr bwMode="auto">
          <a:xfrm>
            <a:off x="2987824" y="1052736"/>
            <a:ext cx="2088232" cy="2130425"/>
          </a:xfrm>
          <a:prstGeom prst="rect">
            <a:avLst/>
          </a:prstGeom>
          <a:noFill/>
        </p:spPr>
      </p:pic>
      <p:pic>
        <p:nvPicPr>
          <p:cNvPr id="9" name="Picture 4" descr="C:\AAAAA\Флешка 2\ФОТОГРАФИИ все\Фото Регулировщик\P1200499.JPG"/>
          <p:cNvPicPr>
            <a:picLocks noChangeAspect="1" noChangeArrowheads="1"/>
          </p:cNvPicPr>
          <p:nvPr/>
        </p:nvPicPr>
        <p:blipFill>
          <a:blip r:embed="rId4" cstate="print"/>
          <a:srcRect t="10256" b="4761"/>
          <a:stretch>
            <a:fillRect/>
          </a:stretch>
        </p:blipFill>
        <p:spPr bwMode="auto">
          <a:xfrm>
            <a:off x="251520" y="3140968"/>
            <a:ext cx="4429124" cy="282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AAAAA\Флешка 2\ФОТОГРАФИИ все\Фото Регулировщик\P1200502.JPG"/>
          <p:cNvPicPr>
            <a:picLocks noChangeAspect="1" noChangeArrowheads="1"/>
          </p:cNvPicPr>
          <p:nvPr/>
        </p:nvPicPr>
        <p:blipFill>
          <a:blip r:embed="rId5" cstate="print"/>
          <a:srcRect l="7895" r="1316"/>
          <a:stretch>
            <a:fillRect/>
          </a:stretch>
        </p:blipFill>
        <p:spPr bwMode="auto">
          <a:xfrm>
            <a:off x="4572000" y="3933056"/>
            <a:ext cx="328614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2959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Просветительско-воспитательная работа с обучающимися: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345805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внедрение в систему работы школы дополнительных образовательных программ, направленных на формирование ценности здоровья и здорового образа  жизни, которые реализуются во внеурочной деятельности;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лекции, беседы, консультации по проблемам сохранения и укрепления здоровья, профилактики вредных привычек;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проведение дней здоровья,  конкурсов, праздников и других активных мероприятий, направленных на пропаганду здорового образа жизни.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2959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Просветительская и методическая работа с педагогами и родителями : </a:t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94514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повышение квалификации работников школы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повышение уровня знаний родителей (законных представителей) по проблемам охраны и здоровья детей. 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11" name="Содержимое 5"/>
          <p:cNvSpPr>
            <a:spLocks noGrp="1"/>
          </p:cNvSpPr>
          <p:nvPr>
            <p:ph sz="half" idx="1"/>
          </p:nvPr>
        </p:nvSpPr>
        <p:spPr>
          <a:xfrm>
            <a:off x="381000" y="1411288"/>
            <a:ext cx="8512175" cy="3530600"/>
          </a:xfrm>
        </p:spPr>
        <p:txBody>
          <a:bodyPr/>
          <a:lstStyle/>
          <a:p>
            <a:pPr marL="339725" indent="-339725"/>
            <a:r>
              <a:rPr lang="ru-RU" b="1" smtClean="0">
                <a:solidFill>
                  <a:srgbClr val="002060"/>
                </a:solidFill>
              </a:rPr>
              <a:t>ФГОС</a:t>
            </a:r>
            <a:r>
              <a:rPr lang="ru-RU" smtClean="0">
                <a:solidFill>
                  <a:srgbClr val="002060"/>
                </a:solidFill>
              </a:rPr>
              <a:t> начального, основного и среднего (полного) общего образования выдвинули формирование </a:t>
            </a:r>
            <a:r>
              <a:rPr lang="ru-RU" b="1" i="1" smtClean="0">
                <a:solidFill>
                  <a:srgbClr val="002060"/>
                </a:solidFill>
              </a:rPr>
              <a:t>ценностей здоровья, здорового и безопасного образа жизни, духовно-нравственного здоровья, экологической культуры обучающихся </a:t>
            </a:r>
            <a:r>
              <a:rPr lang="ru-RU" smtClean="0">
                <a:solidFill>
                  <a:srgbClr val="002060"/>
                </a:solidFill>
              </a:rPr>
              <a:t>в ряд современных приоритетов образовательной деятельности школы</a:t>
            </a:r>
            <a:r>
              <a:rPr lang="ru-RU" sz="2400" smtClean="0">
                <a:solidFill>
                  <a:srgbClr val="002060"/>
                </a:solidFill>
              </a:rPr>
              <a:t>.</a:t>
            </a:r>
            <a:r>
              <a:rPr lang="ru-RU" sz="1800" smtClean="0">
                <a:solidFill>
                  <a:srgbClr val="002060"/>
                </a:solidFill>
              </a:rPr>
              <a:t/>
            </a:r>
            <a:br>
              <a:rPr lang="ru-RU" sz="1800" smtClean="0">
                <a:solidFill>
                  <a:srgbClr val="002060"/>
                </a:solidFill>
              </a:rPr>
            </a:br>
            <a:endParaRPr lang="ru-RU" smtClean="0">
              <a:solidFill>
                <a:srgbClr val="002060"/>
              </a:solidFill>
            </a:endParaRPr>
          </a:p>
        </p:txBody>
      </p:sp>
      <p:pic>
        <p:nvPicPr>
          <p:cNvPr id="17412" name="Picture 7" descr="logo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9638" y="0"/>
            <a:ext cx="4389437" cy="1196975"/>
          </a:xfr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lvl="0"/>
            <a:r>
              <a:rPr lang="ru-RU" sz="3200" b="1" dirty="0" smtClean="0"/>
              <a:t>Использование здоровьесберегающих технологий в системе образования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3055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Факторы риска: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стрессовая педагогическая тактика,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несоответствие методик и технологий обучения возможностям школьников,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нерациональная организация учебной деятельности.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994392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Г</a:t>
            </a:r>
            <a:r>
              <a:rPr lang="ru-RU" sz="2400" b="1" dirty="0" smtClean="0"/>
              <a:t>лавная </a:t>
            </a:r>
            <a:r>
              <a:rPr lang="ru-RU" sz="2400" b="1" dirty="0" smtClean="0"/>
              <a:t>задача реализации </a:t>
            </a:r>
            <a:r>
              <a:rPr lang="ru-RU" sz="2400" b="1" dirty="0" err="1" smtClean="0"/>
              <a:t>здоровьесберегающих</a:t>
            </a:r>
            <a:r>
              <a:rPr lang="ru-RU" sz="2400" b="1" dirty="0" smtClean="0"/>
              <a:t> технологий - такая организация образовательного пространства на всех уровнях, при которой качественное обучение, развитие, воспитание учащихся не сопровождается нанесением ущерба их здоровью</a:t>
            </a:r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43198"/>
          </a:xfrm>
        </p:spPr>
        <p:txBody>
          <a:bodyPr/>
          <a:lstStyle/>
          <a:p>
            <a:pPr algn="ctr"/>
            <a:r>
              <a:rPr lang="ru-RU" sz="3200" dirty="0" smtClean="0"/>
              <a:t>Проект решения педагогического совета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0363" y="0"/>
            <a:ext cx="8459787" cy="6345238"/>
          </a:xfrm>
          <a:noFill/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878522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59" name="Picture 7" descr="logo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00750" y="0"/>
            <a:ext cx="3143250" cy="857250"/>
          </a:xfrm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395288" y="1052513"/>
          <a:ext cx="8280920" cy="391243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28192"/>
                <a:gridCol w="6552728"/>
              </a:tblGrid>
              <a:tr h="1752195">
                <a:tc>
                  <a:txBody>
                    <a:bodyPr/>
                    <a:lstStyle/>
                    <a:p>
                      <a:pPr marL="0" algn="l" defTabSz="914363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ООП НОО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духовно-нравственного развития, воспитания и социализации обучающихся и Программа формирования культуры здорового и безопасного образа жизни</a:t>
                      </a:r>
                      <a:endParaRPr lang="ru-RU" sz="2000" dirty="0"/>
                    </a:p>
                  </a:txBody>
                  <a:tcPr/>
                </a:tc>
              </a:tr>
              <a:tr h="98411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ООП ООО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воспитания и социализации</a:t>
                      </a:r>
                    </a:p>
                  </a:txBody>
                  <a:tcPr/>
                </a:tc>
              </a:tr>
              <a:tr h="1176131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ООП СОО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духовно-нравственного воспитания и социализации и Программа работы с обучающимися с ОВЗ и инвалидами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483" name="Содержимое 5"/>
          <p:cNvSpPr>
            <a:spLocks noGrp="1"/>
          </p:cNvSpPr>
          <p:nvPr>
            <p:ph sz="half" idx="1"/>
          </p:nvPr>
        </p:nvSpPr>
        <p:spPr>
          <a:xfrm>
            <a:off x="381000" y="1411288"/>
            <a:ext cx="8512175" cy="3170237"/>
          </a:xfrm>
        </p:spPr>
        <p:txBody>
          <a:bodyPr/>
          <a:lstStyle/>
          <a:p>
            <a:pPr marL="339725" indent="-339725"/>
            <a:r>
              <a:rPr lang="ru-RU" sz="2000" b="1" smtClean="0">
                <a:solidFill>
                  <a:srgbClr val="002060"/>
                </a:solidFill>
              </a:rPr>
              <a:t>КЛЮЧЕВЫЕ НАПРАВЛЕНИЯ В ОРГАНИЗАЦИИ ПРОГРАММ:</a:t>
            </a:r>
          </a:p>
          <a:p>
            <a:pPr marL="339725" indent="-339725">
              <a:lnSpc>
                <a:spcPct val="150000"/>
              </a:lnSpc>
            </a:pPr>
            <a:r>
              <a:rPr lang="ru-RU" sz="2000" smtClean="0"/>
              <a:t>- воспитание экологической культуры, </a:t>
            </a:r>
            <a:r>
              <a:rPr lang="ru-RU" sz="2000" b="1" smtClean="0"/>
              <a:t>культуры здорового и безопасного образа жизни</a:t>
            </a:r>
            <a:r>
              <a:rPr lang="ru-RU" sz="2000" smtClean="0"/>
              <a:t>, что может быть реализовано через присвоение эколого-культурных ценностей и ценностей общественного здоровья; </a:t>
            </a:r>
          </a:p>
          <a:p>
            <a:pPr marL="339725" indent="-339725">
              <a:lnSpc>
                <a:spcPct val="150000"/>
              </a:lnSpc>
            </a:pPr>
            <a:r>
              <a:rPr lang="ru-RU" sz="2000" smtClean="0"/>
              <a:t>- осознание единства и взаимовлияния различных видов здоровья человека.</a:t>
            </a:r>
          </a:p>
        </p:txBody>
      </p:sp>
      <p:pic>
        <p:nvPicPr>
          <p:cNvPr id="20484" name="Picture 7" descr="logo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9638" y="0"/>
            <a:ext cx="4389437" cy="1196975"/>
          </a:xfr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288"/>
            <a:ext cx="8382000" cy="4068762"/>
          </a:xfrm>
        </p:spPr>
        <p:txBody>
          <a:bodyPr/>
          <a:lstStyle/>
          <a:p>
            <a:pPr marL="0" indent="0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ВЫВОД:</a:t>
            </a:r>
          </a:p>
          <a:p>
            <a:pPr marL="0" indent="0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От педагога и родителей в большой степени зависит формирование ценностно-смысловой сферы личности ребенка и здорового поведения, установка общепринятых норм и правил поведения в социальной группе школьников, именно под их влиянием, как значимых взрослых дети перенимают и определенным образом воспринимают свою социальную роль ученика. В связи с чем, встает вопрос о социальном здоровье личности учителя</a:t>
            </a:r>
          </a:p>
          <a:p>
            <a:pPr marL="0" indent="0">
              <a:defRPr/>
            </a:pPr>
            <a:endParaRPr lang="ru-RU" sz="2400" dirty="0"/>
          </a:p>
        </p:txBody>
      </p:sp>
      <p:pic>
        <p:nvPicPr>
          <p:cNvPr id="21508" name="Picture 7" descr="logo">
            <a:hlinkClick r:id="rId2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9638" y="0"/>
            <a:ext cx="4389437" cy="1196975"/>
          </a:xfr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31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288"/>
            <a:ext cx="8382000" cy="221138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88233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1520" y="1411552"/>
            <a:ext cx="8712968" cy="1705082"/>
          </a:xfrm>
        </p:spPr>
        <p:txBody>
          <a:bodyPr/>
          <a:lstStyle/>
          <a:p>
            <a:pPr marL="0" indent="17463" algn="ctr">
              <a:buNone/>
            </a:pPr>
            <a:r>
              <a:rPr lang="ru-RU" sz="2800" dirty="0" smtClean="0"/>
              <a:t>ФГОС закрепляет требования к структуре, объему, условиям реализации и результатам освоения общеобразовательной программы.</a:t>
            </a:r>
          </a:p>
          <a:p>
            <a:endParaRPr lang="ru-RU" dirty="0"/>
          </a:p>
        </p:txBody>
      </p:sp>
      <p:pic>
        <p:nvPicPr>
          <p:cNvPr id="4" name="Picture 7" descr="logo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9638" y="0"/>
            <a:ext cx="4389437" cy="1196975"/>
          </a:xfrm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08920"/>
            <a:ext cx="889248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05082"/>
          </a:xfrm>
        </p:spPr>
        <p:txBody>
          <a:bodyPr/>
          <a:lstStyle/>
          <a:p>
            <a:r>
              <a:rPr lang="ru-RU" sz="2000" dirty="0" smtClean="0"/>
              <a:t>Ведущая идея стандарта  – общественный договор между </a:t>
            </a:r>
            <a:r>
              <a:rPr lang="ru-RU" dirty="0" smtClean="0"/>
              <a:t>личностью, семьей, государством и обществом</a:t>
            </a:r>
          </a:p>
          <a:p>
            <a:endParaRPr lang="ru-RU" dirty="0"/>
          </a:p>
        </p:txBody>
      </p:sp>
      <p:pic>
        <p:nvPicPr>
          <p:cNvPr id="4" name="Picture 7" descr="logo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9638" y="0"/>
            <a:ext cx="4389437" cy="1196975"/>
          </a:xfrm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567136"/>
            <a:ext cx="896448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Theme20">
  <a:themeElements>
    <a:clrScheme name="CP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D965"/>
      </a:accent1>
      <a:accent2>
        <a:srgbClr val="3AA9C2"/>
      </a:accent2>
      <a:accent3>
        <a:srgbClr val="EBB28F"/>
      </a:accent3>
      <a:accent4>
        <a:srgbClr val="B0E27F"/>
      </a:accent4>
      <a:accent5>
        <a:srgbClr val="FFC17E"/>
      </a:accent5>
      <a:accent6>
        <a:srgbClr val="C6A0DB"/>
      </a:accent6>
      <a:hlink>
        <a:srgbClr val="1D4775"/>
      </a:hlink>
      <a:folHlink>
        <a:srgbClr val="1D4775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76194" tIns="38097" rIns="76194" bIns="38097" numCol="1" rtlCol="0" anchor="ctr" anchorCtr="0" compatLnSpc="1">
        <a:prstTxWarp prst="textNoShape">
          <a:avLst/>
        </a:prstTxWarp>
      </a:bodyPr>
      <a:lstStyle>
        <a:defPPr algn="ctr" defTabSz="761719" fontAlgn="base">
          <a:spcBef>
            <a:spcPct val="0"/>
          </a:spcBef>
          <a:spcAft>
            <a:spcPct val="0"/>
          </a:spcAft>
          <a:defRPr sz="2300" kern="0" dirty="0" smtClean="0">
            <a:solidFill>
              <a:schemeClr val="tx2"/>
            </a:solidFill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Ценность лицензионного ПО Microsoft-ш1">
  <a:themeElements>
    <a:clrScheme name="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White with Courier font for code slides">
  <a:themeElements>
    <a:clrScheme name="1-01149 Michelle Evans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ECDFA7"/>
      </a:accent1>
      <a:accent2>
        <a:srgbClr val="4F6E9B"/>
      </a:accent2>
      <a:accent3>
        <a:srgbClr val="936553"/>
      </a:accent3>
      <a:accent4>
        <a:srgbClr val="88A17B"/>
      </a:accent4>
      <a:accent5>
        <a:srgbClr val="B8977E"/>
      </a:accent5>
      <a:accent6>
        <a:srgbClr val="99B5D3"/>
      </a:accent6>
      <a:hlink>
        <a:srgbClr val="FFFF99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TS030007756</Template>
  <TotalTime>872</TotalTime>
  <Words>546</Words>
  <Application>Microsoft Office PowerPoint</Application>
  <PresentationFormat>Экран (4:3)</PresentationFormat>
  <Paragraphs>94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1_Theme20</vt:lpstr>
      <vt:lpstr>Ценность лицензионного ПО Microsoft-ш1</vt:lpstr>
      <vt:lpstr>White with Courier font for code slides</vt:lpstr>
      <vt:lpstr>1_White with Courier font for code slides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Направления работы школы по организации эффективной здоровьесберегающей деятельности</vt:lpstr>
      <vt:lpstr>Требования к образовательной организации в части охраны здоровья обучающихся</vt:lpstr>
      <vt:lpstr>  1. Целостность системы формирования культуры здорового и безопасного образа жизни обучающихся  </vt:lpstr>
      <vt:lpstr>Социальные партнёры</vt:lpstr>
      <vt:lpstr>   2. Соответствие инфраструктуры образовательного учреждения условиям здоровьесбережения обучающихся  </vt:lpstr>
      <vt:lpstr>Слайд 16</vt:lpstr>
      <vt:lpstr>Слайд 17</vt:lpstr>
      <vt:lpstr>Просветительско-воспитательная работа с обучающимися: </vt:lpstr>
      <vt:lpstr>Просветительская и методическая работа с педагогами и родителями :  </vt:lpstr>
      <vt:lpstr>Использование здоровьесберегающих технологий в системе образования  </vt:lpstr>
      <vt:lpstr>Вывод:</vt:lpstr>
      <vt:lpstr>Проект решения педагогического совета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Шаблон оформления</dc:subject>
  <dc:creator>gaganova</dc:creator>
  <cp:keywords>Шаблон оформления</cp:keywords>
  <dc:description>Корпорация Майкрософт</dc:description>
  <cp:lastModifiedBy>ПК</cp:lastModifiedBy>
  <cp:revision>81</cp:revision>
  <dcterms:created xsi:type="dcterms:W3CDTF">2013-12-21T14:53:26Z</dcterms:created>
  <dcterms:modified xsi:type="dcterms:W3CDTF">2017-01-10T11:41:17Z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TC103899601049</vt:lpwstr>
  </property>
</Properties>
</file>