
<file path=[Content_Types].xml><?xml version="1.0" encoding="utf-8"?>
<Types xmlns="http://schemas.openxmlformats.org/package/2006/content-types">
  <Override PartName="/_rels/.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_rels/presentation.xml.rels" ContentType="application/vnd.openxmlformats-package.relationships+xml"/>
  <Override PartName="/ppt/media/image21.jpeg" ContentType="image/jpeg"/>
  <Override PartName="/ppt/media/image18.jpeg" ContentType="image/jpeg"/>
  <Override PartName="/ppt/media/image17.jpeg" ContentType="image/jpeg"/>
  <Override PartName="/ppt/media/image15.jpeg" ContentType="image/jpeg"/>
  <Override PartName="/ppt/media/image14.jpeg" ContentType="image/jpeg"/>
  <Override PartName="/ppt/media/image13.jpeg" ContentType="image/jpeg"/>
  <Override PartName="/ppt/media/image12.jpeg" ContentType="image/jpeg"/>
  <Override PartName="/ppt/media/image11.jpeg" ContentType="image/jpeg"/>
  <Override PartName="/ppt/media/image4.png" ContentType="image/png"/>
  <Override PartName="/ppt/media/image3.png" ContentType="image/png"/>
  <Override PartName="/ppt/media/image20.jpeg" ContentType="image/jpeg"/>
  <Override PartName="/ppt/media/image19.jpeg" ContentType="image/jpeg"/>
  <Override PartName="/ppt/media/image1.png" ContentType="image/png"/>
  <Override PartName="/ppt/media/image8.jpeg" ContentType="image/jpeg"/>
  <Override PartName="/ppt/media/image16.jpeg" ContentType="image/jpeg"/>
  <Override PartName="/ppt/media/image5.png" ContentType="image/png"/>
  <Override PartName="/ppt/media/image9.jpeg" ContentType="image/jpeg"/>
  <Override PartName="/ppt/media/image22.jpeg" ContentType="image/jpeg"/>
  <Override PartName="/ppt/media/image6.png" ContentType="image/png"/>
  <Override PartName="/ppt/media/image2.png" ContentType="image/png"/>
  <Override PartName="/ppt/media/image7.jpeg" ContentType="image/jpeg"/>
  <Override PartName="/ppt/media/image10.jpeg" ContentType="image/jpeg"/>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uFill>
                <a:solidFill>
                  <a:srgbClr val="ffffff"/>
                </a:solidFill>
              </a:uFill>
              <a:latin typeface="Arial"/>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32" name="PlaceHolder 4"/>
          <p:cNvSpPr>
            <a:spLocks noGrp="1"/>
          </p:cNvSpPr>
          <p:nvPr>
            <p:ph type="body"/>
          </p:nvPr>
        </p:nvSpPr>
        <p:spPr>
          <a:xfrm>
            <a:off x="4674240" y="3682080"/>
            <a:ext cx="401580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33" name="PlaceHolder 5"/>
          <p:cNvSpPr>
            <a:spLocks noGrp="1"/>
          </p:cNvSpPr>
          <p:nvPr>
            <p:ph type="body"/>
          </p:nvPr>
        </p:nvSpPr>
        <p:spPr>
          <a:xfrm>
            <a:off x="457200" y="3682080"/>
            <a:ext cx="401580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uFill>
                <a:solidFill>
                  <a:srgbClr val="ffffff"/>
                </a:solidFill>
              </a:uFill>
              <a:latin typeface="Arial"/>
            </a:endParaRPr>
          </a:p>
        </p:txBody>
      </p:sp>
      <p:sp>
        <p:nvSpPr>
          <p:cNvPr id="35" name="PlaceHolder 2"/>
          <p:cNvSpPr>
            <a:spLocks noGrp="1"/>
          </p:cNvSpPr>
          <p:nvPr>
            <p:ph type="body"/>
          </p:nvPr>
        </p:nvSpPr>
        <p:spPr>
          <a:xfrm>
            <a:off x="457200" y="1604520"/>
            <a:ext cx="8229240" cy="397728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36" name="PlaceHolder 3"/>
          <p:cNvSpPr>
            <a:spLocks noGrp="1"/>
          </p:cNvSpPr>
          <p:nvPr>
            <p:ph type="body"/>
          </p:nvPr>
        </p:nvSpPr>
        <p:spPr>
          <a:xfrm>
            <a:off x="457200" y="1604520"/>
            <a:ext cx="8229240" cy="397728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pic>
        <p:nvPicPr>
          <p:cNvPr id="37" name="" descr=""/>
          <p:cNvPicPr/>
          <p:nvPr/>
        </p:nvPicPr>
        <p:blipFill>
          <a:blip r:embed="rId2"/>
          <a:stretch/>
        </p:blipFill>
        <p:spPr>
          <a:xfrm>
            <a:off x="2079000" y="1604520"/>
            <a:ext cx="4984920" cy="3977280"/>
          </a:xfrm>
          <a:prstGeom prst="rect">
            <a:avLst/>
          </a:prstGeom>
          <a:ln>
            <a:noFill/>
          </a:ln>
        </p:spPr>
      </p:pic>
      <p:pic>
        <p:nvPicPr>
          <p:cNvPr id="38" name="" descr=""/>
          <p:cNvPicPr/>
          <p:nvPr/>
        </p:nvPicPr>
        <p:blipFill>
          <a:blip r:embed="rId3"/>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uFill>
                <a:solidFill>
                  <a:srgbClr val="ffffff"/>
                </a:solidFill>
              </a:uFill>
              <a:latin typeface="Arial"/>
            </a:endParaRPr>
          </a:p>
        </p:txBody>
      </p:sp>
      <p:sp>
        <p:nvSpPr>
          <p:cNvPr id="42"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uFill>
                <a:solidFill>
                  <a:srgbClr val="ffffff"/>
                </a:solidFill>
              </a:uFill>
              <a:latin typeface="Arial"/>
            </a:endParaRPr>
          </a:p>
        </p:txBody>
      </p:sp>
      <p:sp>
        <p:nvSpPr>
          <p:cNvPr id="44" name="PlaceHolder 2"/>
          <p:cNvSpPr>
            <a:spLocks noGrp="1"/>
          </p:cNvSpPr>
          <p:nvPr>
            <p:ph type="body"/>
          </p:nvPr>
        </p:nvSpPr>
        <p:spPr>
          <a:xfrm>
            <a:off x="457200" y="1604520"/>
            <a:ext cx="8229240" cy="397728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uFill>
                <a:solidFill>
                  <a:srgbClr val="ffffff"/>
                </a:solidFill>
              </a:uFill>
              <a:latin typeface="Arial"/>
            </a:endParaRPr>
          </a:p>
        </p:txBody>
      </p:sp>
      <p:sp>
        <p:nvSpPr>
          <p:cNvPr id="46" name="PlaceHolder 2"/>
          <p:cNvSpPr>
            <a:spLocks noGrp="1"/>
          </p:cNvSpPr>
          <p:nvPr>
            <p:ph type="body"/>
          </p:nvPr>
        </p:nvSpPr>
        <p:spPr>
          <a:xfrm>
            <a:off x="457200" y="1604520"/>
            <a:ext cx="4015800" cy="397728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47" name="PlaceHolder 3"/>
          <p:cNvSpPr>
            <a:spLocks noGrp="1"/>
          </p:cNvSpPr>
          <p:nvPr>
            <p:ph type="body"/>
          </p:nvPr>
        </p:nvSpPr>
        <p:spPr>
          <a:xfrm>
            <a:off x="4674240" y="1604520"/>
            <a:ext cx="4015800" cy="397728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uFill>
                <a:solidFill>
                  <a:srgbClr val="ffffff"/>
                </a:solidFill>
              </a:uFill>
              <a:latin typeface="Arial"/>
            </a:endParaRPr>
          </a:p>
        </p:txBody>
      </p:sp>
      <p:sp>
        <p:nvSpPr>
          <p:cNvPr id="51" name="PlaceHolder 2"/>
          <p:cNvSpPr>
            <a:spLocks noGrp="1"/>
          </p:cNvSpPr>
          <p:nvPr>
            <p:ph type="body"/>
          </p:nvPr>
        </p:nvSpPr>
        <p:spPr>
          <a:xfrm>
            <a:off x="457200" y="1604520"/>
            <a:ext cx="401580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52" name="PlaceHolder 3"/>
          <p:cNvSpPr>
            <a:spLocks noGrp="1"/>
          </p:cNvSpPr>
          <p:nvPr>
            <p:ph type="body"/>
          </p:nvPr>
        </p:nvSpPr>
        <p:spPr>
          <a:xfrm>
            <a:off x="457200" y="3682080"/>
            <a:ext cx="401580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53" name="PlaceHolder 4"/>
          <p:cNvSpPr>
            <a:spLocks noGrp="1"/>
          </p:cNvSpPr>
          <p:nvPr>
            <p:ph type="body"/>
          </p:nvPr>
        </p:nvSpPr>
        <p:spPr>
          <a:xfrm>
            <a:off x="4674240" y="1604520"/>
            <a:ext cx="4015800" cy="397728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uFill>
                <a:solidFill>
                  <a:srgbClr val="ffffff"/>
                </a:solidFill>
              </a:uFill>
              <a:latin typeface="Arial"/>
            </a:endParaRPr>
          </a:p>
        </p:txBody>
      </p:sp>
      <p:sp>
        <p:nvSpPr>
          <p:cNvPr id="6"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uFill>
                <a:solidFill>
                  <a:srgbClr val="ffffff"/>
                </a:solidFill>
              </a:uFill>
              <a:latin typeface="Arial"/>
            </a:endParaRPr>
          </a:p>
        </p:txBody>
      </p:sp>
      <p:sp>
        <p:nvSpPr>
          <p:cNvPr id="55" name="PlaceHolder 2"/>
          <p:cNvSpPr>
            <a:spLocks noGrp="1"/>
          </p:cNvSpPr>
          <p:nvPr>
            <p:ph type="body"/>
          </p:nvPr>
        </p:nvSpPr>
        <p:spPr>
          <a:xfrm>
            <a:off x="457200" y="1604520"/>
            <a:ext cx="4015800" cy="397728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56" name="PlaceHolder 3"/>
          <p:cNvSpPr>
            <a:spLocks noGrp="1"/>
          </p:cNvSpPr>
          <p:nvPr>
            <p:ph type="body"/>
          </p:nvPr>
        </p:nvSpPr>
        <p:spPr>
          <a:xfrm>
            <a:off x="4674240" y="1604520"/>
            <a:ext cx="401580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57" name="PlaceHolder 4"/>
          <p:cNvSpPr>
            <a:spLocks noGrp="1"/>
          </p:cNvSpPr>
          <p:nvPr>
            <p:ph type="body"/>
          </p:nvPr>
        </p:nvSpPr>
        <p:spPr>
          <a:xfrm>
            <a:off x="4674240" y="3682080"/>
            <a:ext cx="401580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uFill>
                <a:solidFill>
                  <a:srgbClr val="ffffff"/>
                </a:solidFill>
              </a:uFill>
              <a:latin typeface="Arial"/>
            </a:endParaRPr>
          </a:p>
        </p:txBody>
      </p:sp>
      <p:sp>
        <p:nvSpPr>
          <p:cNvPr id="59" name="PlaceHolder 2"/>
          <p:cNvSpPr>
            <a:spLocks noGrp="1"/>
          </p:cNvSpPr>
          <p:nvPr>
            <p:ph type="body"/>
          </p:nvPr>
        </p:nvSpPr>
        <p:spPr>
          <a:xfrm>
            <a:off x="457200" y="1604520"/>
            <a:ext cx="401580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60" name="PlaceHolder 3"/>
          <p:cNvSpPr>
            <a:spLocks noGrp="1"/>
          </p:cNvSpPr>
          <p:nvPr>
            <p:ph type="body"/>
          </p:nvPr>
        </p:nvSpPr>
        <p:spPr>
          <a:xfrm>
            <a:off x="4674240" y="1604520"/>
            <a:ext cx="401580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61" name="PlaceHolder 4"/>
          <p:cNvSpPr>
            <a:spLocks noGrp="1"/>
          </p:cNvSpPr>
          <p:nvPr>
            <p:ph type="body"/>
          </p:nvPr>
        </p:nvSpPr>
        <p:spPr>
          <a:xfrm>
            <a:off x="457200" y="3682080"/>
            <a:ext cx="822924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uFill>
                <a:solidFill>
                  <a:srgbClr val="ffffff"/>
                </a:solidFill>
              </a:uFill>
              <a:latin typeface="Arial"/>
            </a:endParaRPr>
          </a:p>
        </p:txBody>
      </p:sp>
      <p:sp>
        <p:nvSpPr>
          <p:cNvPr id="63" name="PlaceHolder 2"/>
          <p:cNvSpPr>
            <a:spLocks noGrp="1"/>
          </p:cNvSpPr>
          <p:nvPr>
            <p:ph type="body"/>
          </p:nvPr>
        </p:nvSpPr>
        <p:spPr>
          <a:xfrm>
            <a:off x="457200" y="1604520"/>
            <a:ext cx="822924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64" name="PlaceHolder 3"/>
          <p:cNvSpPr>
            <a:spLocks noGrp="1"/>
          </p:cNvSpPr>
          <p:nvPr>
            <p:ph type="body"/>
          </p:nvPr>
        </p:nvSpPr>
        <p:spPr>
          <a:xfrm>
            <a:off x="457200" y="3682080"/>
            <a:ext cx="822924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uFill>
                <a:solidFill>
                  <a:srgbClr val="ffffff"/>
                </a:solidFill>
              </a:uFill>
              <a:latin typeface="Arial"/>
            </a:endParaRPr>
          </a:p>
        </p:txBody>
      </p:sp>
      <p:sp>
        <p:nvSpPr>
          <p:cNvPr id="66" name="PlaceHolder 2"/>
          <p:cNvSpPr>
            <a:spLocks noGrp="1"/>
          </p:cNvSpPr>
          <p:nvPr>
            <p:ph type="body"/>
          </p:nvPr>
        </p:nvSpPr>
        <p:spPr>
          <a:xfrm>
            <a:off x="457200" y="1604520"/>
            <a:ext cx="401580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67" name="PlaceHolder 3"/>
          <p:cNvSpPr>
            <a:spLocks noGrp="1"/>
          </p:cNvSpPr>
          <p:nvPr>
            <p:ph type="body"/>
          </p:nvPr>
        </p:nvSpPr>
        <p:spPr>
          <a:xfrm>
            <a:off x="4674240" y="1604520"/>
            <a:ext cx="401580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68" name="PlaceHolder 4"/>
          <p:cNvSpPr>
            <a:spLocks noGrp="1"/>
          </p:cNvSpPr>
          <p:nvPr>
            <p:ph type="body"/>
          </p:nvPr>
        </p:nvSpPr>
        <p:spPr>
          <a:xfrm>
            <a:off x="4674240" y="3682080"/>
            <a:ext cx="401580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69" name="PlaceHolder 5"/>
          <p:cNvSpPr>
            <a:spLocks noGrp="1"/>
          </p:cNvSpPr>
          <p:nvPr>
            <p:ph type="body"/>
          </p:nvPr>
        </p:nvSpPr>
        <p:spPr>
          <a:xfrm>
            <a:off x="457200" y="3682080"/>
            <a:ext cx="401580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uFill>
                <a:solidFill>
                  <a:srgbClr val="ffffff"/>
                </a:solidFill>
              </a:uFill>
              <a:latin typeface="Arial"/>
            </a:endParaRPr>
          </a:p>
        </p:txBody>
      </p:sp>
      <p:sp>
        <p:nvSpPr>
          <p:cNvPr id="71" name="PlaceHolder 2"/>
          <p:cNvSpPr>
            <a:spLocks noGrp="1"/>
          </p:cNvSpPr>
          <p:nvPr>
            <p:ph type="body"/>
          </p:nvPr>
        </p:nvSpPr>
        <p:spPr>
          <a:xfrm>
            <a:off x="457200" y="1604520"/>
            <a:ext cx="8229240" cy="397728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72" name="PlaceHolder 3"/>
          <p:cNvSpPr>
            <a:spLocks noGrp="1"/>
          </p:cNvSpPr>
          <p:nvPr>
            <p:ph type="body"/>
          </p:nvPr>
        </p:nvSpPr>
        <p:spPr>
          <a:xfrm>
            <a:off x="457200" y="1604520"/>
            <a:ext cx="8229240" cy="397728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pic>
        <p:nvPicPr>
          <p:cNvPr id="73" name="" descr=""/>
          <p:cNvPicPr/>
          <p:nvPr/>
        </p:nvPicPr>
        <p:blipFill>
          <a:blip r:embed="rId2"/>
          <a:stretch/>
        </p:blipFill>
        <p:spPr>
          <a:xfrm>
            <a:off x="2079000" y="1604520"/>
            <a:ext cx="4984920" cy="3977280"/>
          </a:xfrm>
          <a:prstGeom prst="rect">
            <a:avLst/>
          </a:prstGeom>
          <a:ln>
            <a:noFill/>
          </a:ln>
        </p:spPr>
      </p:pic>
      <p:pic>
        <p:nvPicPr>
          <p:cNvPr id="74" name="" descr=""/>
          <p:cNvPicPr/>
          <p:nvPr/>
        </p:nvPicPr>
        <p:blipFill>
          <a:blip r:embed="rId3"/>
          <a:stretch/>
        </p:blipFill>
        <p:spPr>
          <a:xfrm>
            <a:off x="2079000" y="1604520"/>
            <a:ext cx="4984920" cy="39772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uFill>
                <a:solidFill>
                  <a:srgbClr val="ffffff"/>
                </a:solidFill>
              </a:uFill>
              <a:latin typeface="Arial"/>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uFill>
                <a:solidFill>
                  <a:srgbClr val="ffffff"/>
                </a:solidFill>
              </a:uFill>
              <a:latin typeface="Arial"/>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uFill>
                <a:solidFill>
                  <a:srgbClr val="ffffff"/>
                </a:solidFill>
              </a:uFill>
              <a:latin typeface="Arial"/>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16" name="PlaceHolder 3"/>
          <p:cNvSpPr>
            <a:spLocks noGrp="1"/>
          </p:cNvSpPr>
          <p:nvPr>
            <p:ph type="body"/>
          </p:nvPr>
        </p:nvSpPr>
        <p:spPr>
          <a:xfrm>
            <a:off x="457200" y="3682080"/>
            <a:ext cx="401580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17" name="PlaceHolder 4"/>
          <p:cNvSpPr>
            <a:spLocks noGrp="1"/>
          </p:cNvSpPr>
          <p:nvPr>
            <p:ph type="body"/>
          </p:nvPr>
        </p:nvSpPr>
        <p:spPr>
          <a:xfrm>
            <a:off x="4674240" y="1604520"/>
            <a:ext cx="4015800" cy="397728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uFill>
                <a:solidFill>
                  <a:srgbClr val="ffffff"/>
                </a:solidFill>
              </a:uFill>
              <a:latin typeface="Arial"/>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uFill>
                <a:solidFill>
                  <a:srgbClr val="ffffff"/>
                </a:solidFill>
              </a:uFill>
              <a:latin typeface="Arial"/>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p>
            <a:endParaRPr b="0" lang="ru-RU" sz="18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0" name="Line 1"/>
          <p:cNvSpPr/>
          <p:nvPr/>
        </p:nvSpPr>
        <p:spPr>
          <a:xfrm>
            <a:off x="1463400" y="3549960"/>
            <a:ext cx="2971800" cy="1440"/>
          </a:xfrm>
          <a:prstGeom prst="line">
            <a:avLst/>
          </a:prstGeom>
          <a:ln>
            <a:solidFill>
              <a:schemeClr val="bg2">
                <a:tint val="20000"/>
              </a:schemeClr>
            </a:solidFill>
            <a:round/>
          </a:ln>
        </p:spPr>
        <p:style>
          <a:lnRef idx="1">
            <a:schemeClr val="accent1"/>
          </a:lnRef>
          <a:fillRef idx="0">
            <a:schemeClr val="accent1"/>
          </a:fillRef>
          <a:effectRef idx="0">
            <a:schemeClr val="accent1"/>
          </a:effectRef>
          <a:fontRef idx="minor"/>
        </p:style>
      </p:sp>
      <p:sp>
        <p:nvSpPr>
          <p:cNvPr id="1" name="Line 2"/>
          <p:cNvSpPr/>
          <p:nvPr/>
        </p:nvSpPr>
        <p:spPr>
          <a:xfrm>
            <a:off x="4708440" y="3549960"/>
            <a:ext cx="2971800" cy="1440"/>
          </a:xfrm>
          <a:prstGeom prst="line">
            <a:avLst/>
          </a:prstGeom>
          <a:ln>
            <a:solidFill>
              <a:schemeClr val="bg2">
                <a:tint val="20000"/>
              </a:schemeClr>
            </a:solidFill>
            <a:round/>
          </a:ln>
        </p:spPr>
        <p:style>
          <a:lnRef idx="1">
            <a:schemeClr val="accent1"/>
          </a:lnRef>
          <a:fillRef idx="0">
            <a:schemeClr val="accent1"/>
          </a:fillRef>
          <a:effectRef idx="0">
            <a:schemeClr val="accent1"/>
          </a:effectRef>
          <a:fontRef idx="minor"/>
        </p:style>
      </p:sp>
      <p:sp>
        <p:nvSpPr>
          <p:cNvPr id="2" name="CustomShape 3"/>
          <p:cNvSpPr/>
          <p:nvPr/>
        </p:nvSpPr>
        <p:spPr>
          <a:xfrm>
            <a:off x="4540320" y="3526200"/>
            <a:ext cx="45000" cy="45000"/>
          </a:xfrm>
          <a:prstGeom prst="ellipse">
            <a:avLst/>
          </a:prstGeom>
          <a:ln>
            <a:round/>
          </a:ln>
          <a:effectLst>
            <a:outerShdw algn="tl" blurRad="31750" dir="2700000" rotWithShape="0">
              <a:srgbClr val="000000">
                <a:alpha val="55000"/>
              </a:srgbClr>
            </a:outerShdw>
          </a:effectLst>
        </p:spPr>
        <p:style>
          <a:lnRef idx="2">
            <a:schemeClr val="accent2"/>
          </a:lnRef>
          <a:fillRef idx="1">
            <a:schemeClr val="accent2"/>
          </a:fillRef>
          <a:effectRef idx="0">
            <a:schemeClr val="accent2"/>
          </a:effectRef>
          <a:fontRef idx="minor"/>
        </p:style>
      </p:sp>
      <p:sp>
        <p:nvSpPr>
          <p:cNvPr id="3" name="PlaceHolder 4"/>
          <p:cNvSpPr>
            <a:spLocks noGrp="1"/>
          </p:cNvSpPr>
          <p:nvPr>
            <p:ph type="title"/>
          </p:nvPr>
        </p:nvSpPr>
        <p:spPr>
          <a:xfrm>
            <a:off x="457200" y="152280"/>
            <a:ext cx="8228880" cy="1218600"/>
          </a:xfrm>
          <a:prstGeom prst="rect">
            <a:avLst/>
          </a:prstGeom>
        </p:spPr>
        <p:txBody>
          <a:bodyPr lIns="0" rIns="0" tIns="0" bIns="0" anchor="ctr"/>
          <a:p>
            <a:endParaRPr b="0" lang="ru-RU" sz="1800" spc="-1" strike="noStrike">
              <a:solidFill>
                <a:srgbClr val="000000"/>
              </a:solidFill>
              <a:uFill>
                <a:solidFill>
                  <a:srgbClr val="ffffff"/>
                </a:solidFill>
              </a:uFill>
              <a:latin typeface="Arial"/>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ru-RU" sz="1800" spc="-1" strike="noStrike">
                <a:solidFill>
                  <a:srgbClr val="000000"/>
                </a:solidFill>
                <a:uFill>
                  <a:solidFill>
                    <a:srgbClr val="ffffff"/>
                  </a:solidFill>
                </a:uFill>
                <a:latin typeface="Arial"/>
              </a:rPr>
              <a:t>Для правки структуры щёлкните мышью</a:t>
            </a:r>
            <a:endParaRPr b="0" lang="ru-RU"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ru-RU" sz="1800" spc="-1" strike="noStrike">
                <a:solidFill>
                  <a:srgbClr val="000000"/>
                </a:solidFill>
                <a:uFill>
                  <a:solidFill>
                    <a:srgbClr val="ffffff"/>
                  </a:solidFill>
                </a:uFill>
                <a:latin typeface="Arial"/>
              </a:rPr>
              <a:t>Второй уровень структуры</a:t>
            </a:r>
            <a:endParaRPr b="0" lang="ru-RU"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ru-RU" sz="1800" spc="-1" strike="noStrike">
                <a:solidFill>
                  <a:srgbClr val="000000"/>
                </a:solidFill>
                <a:uFill>
                  <a:solidFill>
                    <a:srgbClr val="ffffff"/>
                  </a:solidFill>
                </a:uFill>
                <a:latin typeface="Arial"/>
              </a:rPr>
              <a:t>Третий уровень структуры</a:t>
            </a:r>
            <a:endParaRPr b="0" lang="ru-RU"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ru-RU" sz="1800" spc="-1" strike="noStrike">
                <a:solidFill>
                  <a:srgbClr val="000000"/>
                </a:solidFill>
                <a:uFill>
                  <a:solidFill>
                    <a:srgbClr val="ffffff"/>
                  </a:solidFill>
                </a:uFill>
                <a:latin typeface="Arial"/>
              </a:rPr>
              <a:t>Четвёртый уровень структуры</a:t>
            </a:r>
            <a:endParaRPr b="0" lang="ru-RU"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ru-RU" sz="2000" spc="-1" strike="noStrike">
                <a:solidFill>
                  <a:srgbClr val="000000"/>
                </a:solidFill>
                <a:uFill>
                  <a:solidFill>
                    <a:srgbClr val="ffffff"/>
                  </a:solidFill>
                </a:uFill>
                <a:latin typeface="Arial"/>
              </a:rPr>
              <a:t>Пятый уровень структуры</a:t>
            </a:r>
            <a:endParaRPr b="0" lang="ru-RU"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ru-RU" sz="2000" spc="-1" strike="noStrike">
                <a:solidFill>
                  <a:srgbClr val="000000"/>
                </a:solidFill>
                <a:uFill>
                  <a:solidFill>
                    <a:srgbClr val="ffffff"/>
                  </a:solidFill>
                </a:uFill>
                <a:latin typeface="Arial"/>
              </a:rPr>
              <a:t>Шестой уровень структуры</a:t>
            </a:r>
            <a:endParaRPr b="0" lang="ru-RU"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ru-RU" sz="2000" spc="-1" strike="noStrike">
                <a:solidFill>
                  <a:srgbClr val="000000"/>
                </a:solidFill>
                <a:uFill>
                  <a:solidFill>
                    <a:srgbClr val="ffffff"/>
                  </a:solidFill>
                </a:uFill>
                <a:latin typeface="Arial"/>
              </a:rPr>
              <a:t>Седьмой уровень структуры</a:t>
            </a:r>
            <a:endParaRPr b="0" lang="ru-RU"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4800"/>
          </a:xfrm>
          <a:prstGeom prst="rect">
            <a:avLst/>
          </a:prstGeom>
        </p:spPr>
        <p:txBody>
          <a:bodyPr lIns="0" rIns="0" tIns="0" bIns="0" anchor="ctr"/>
          <a:p>
            <a:r>
              <a:rPr b="0" lang="ru-RU" sz="1800" spc="-1" strike="noStrike">
                <a:solidFill>
                  <a:srgbClr val="000000"/>
                </a:solidFill>
                <a:uFill>
                  <a:solidFill>
                    <a:srgbClr val="ffffff"/>
                  </a:solidFill>
                </a:uFill>
                <a:latin typeface="Arial"/>
              </a:rPr>
              <a:t>Для правки текста заголовка щёлкните мышью</a:t>
            </a:r>
            <a:endParaRPr b="0" lang="ru-RU" sz="1800" spc="-1" strike="noStrike">
              <a:solidFill>
                <a:srgbClr val="000000"/>
              </a:solidFill>
              <a:uFill>
                <a:solidFill>
                  <a:srgbClr val="ffffff"/>
                </a:solidFill>
              </a:uFill>
              <a:latin typeface="Arial"/>
            </a:endParaRPr>
          </a:p>
        </p:txBody>
      </p:sp>
      <p:sp>
        <p:nvSpPr>
          <p:cNvPr id="40"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ru-RU" sz="1800" spc="-1" strike="noStrike">
                <a:solidFill>
                  <a:srgbClr val="000000"/>
                </a:solidFill>
                <a:uFill>
                  <a:solidFill>
                    <a:srgbClr val="ffffff"/>
                  </a:solidFill>
                </a:uFill>
                <a:latin typeface="Arial"/>
              </a:rPr>
              <a:t>Для правки структуры щёлкните мышью</a:t>
            </a:r>
            <a:endParaRPr b="0" lang="ru-RU"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ru-RU" sz="1800" spc="-1" strike="noStrike">
                <a:solidFill>
                  <a:srgbClr val="000000"/>
                </a:solidFill>
                <a:uFill>
                  <a:solidFill>
                    <a:srgbClr val="ffffff"/>
                  </a:solidFill>
                </a:uFill>
                <a:latin typeface="Arial"/>
              </a:rPr>
              <a:t>Второй уровень структуры</a:t>
            </a:r>
            <a:endParaRPr b="0" lang="ru-RU"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ru-RU" sz="1800" spc="-1" strike="noStrike">
                <a:solidFill>
                  <a:srgbClr val="000000"/>
                </a:solidFill>
                <a:uFill>
                  <a:solidFill>
                    <a:srgbClr val="ffffff"/>
                  </a:solidFill>
                </a:uFill>
                <a:latin typeface="Arial"/>
              </a:rPr>
              <a:t>Третий уровень структуры</a:t>
            </a:r>
            <a:endParaRPr b="0" lang="ru-RU"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ru-RU" sz="1800" spc="-1" strike="noStrike">
                <a:solidFill>
                  <a:srgbClr val="000000"/>
                </a:solidFill>
                <a:uFill>
                  <a:solidFill>
                    <a:srgbClr val="ffffff"/>
                  </a:solidFill>
                </a:uFill>
                <a:latin typeface="Arial"/>
              </a:rPr>
              <a:t>Четвёртый уровень структуры</a:t>
            </a:r>
            <a:endParaRPr b="0" lang="ru-RU"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ru-RU" sz="2000" spc="-1" strike="noStrike">
                <a:solidFill>
                  <a:srgbClr val="000000"/>
                </a:solidFill>
                <a:uFill>
                  <a:solidFill>
                    <a:srgbClr val="ffffff"/>
                  </a:solidFill>
                </a:uFill>
                <a:latin typeface="Arial"/>
              </a:rPr>
              <a:t>Пятый уровень структуры</a:t>
            </a:r>
            <a:endParaRPr b="0" lang="ru-RU"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ru-RU" sz="2000" spc="-1" strike="noStrike">
                <a:solidFill>
                  <a:srgbClr val="000000"/>
                </a:solidFill>
                <a:uFill>
                  <a:solidFill>
                    <a:srgbClr val="ffffff"/>
                  </a:solidFill>
                </a:uFill>
                <a:latin typeface="Arial"/>
              </a:rPr>
              <a:t>Шестой уровень структуры</a:t>
            </a:r>
            <a:endParaRPr b="0" lang="ru-RU"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ru-RU" sz="2000" spc="-1" strike="noStrike">
                <a:solidFill>
                  <a:srgbClr val="000000"/>
                </a:solidFill>
                <a:uFill>
                  <a:solidFill>
                    <a:srgbClr val="ffffff"/>
                  </a:solidFill>
                </a:uFill>
                <a:latin typeface="Arial"/>
              </a:rPr>
              <a:t>Седьмой уровень структуры</a:t>
            </a:r>
            <a:endParaRPr b="0" lang="ru-RU"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hyperlink" Target="http://www.liveinternet.ru/users/3851608/post252581195/" TargetMode="External"/><Relationship Id="rId2" Type="http://schemas.openxmlformats.org/officeDocument/2006/relationships/hyperlink" Target="http://images.yandex.ru/yandsearch?text" TargetMode="External"/><Relationship Id="rId3" Type="http://schemas.openxmlformats.org/officeDocument/2006/relationships/hyperlink" Target="http://podarki.ru/chto-podarit/cherdachnie-kofeinie-igrushki" TargetMode="External"/><Relationship Id="rId4"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CustomShape 1"/>
          <p:cNvSpPr/>
          <p:nvPr/>
        </p:nvSpPr>
        <p:spPr>
          <a:xfrm>
            <a:off x="4320000" y="3610440"/>
            <a:ext cx="4546080" cy="2437560"/>
          </a:xfrm>
          <a:prstGeom prst="rect">
            <a:avLst/>
          </a:prstGeom>
          <a:noFill/>
          <a:ln>
            <a:noFill/>
          </a:ln>
        </p:spPr>
        <p:style>
          <a:lnRef idx="0"/>
          <a:fillRef idx="0"/>
          <a:effectRef idx="0"/>
          <a:fontRef idx="minor"/>
        </p:style>
        <p:txBody>
          <a:bodyPr lIns="90000" rIns="90000" tIns="45000" bIns="45000"/>
          <a:p>
            <a:pPr algn="r">
              <a:lnSpc>
                <a:spcPct val="90000"/>
              </a:lnSpc>
            </a:pPr>
            <a:endParaRPr b="0" lang="ru-RU" sz="1800" spc="-1" strike="noStrike">
              <a:solidFill>
                <a:srgbClr val="000000"/>
              </a:solidFill>
              <a:uFill>
                <a:solidFill>
                  <a:srgbClr val="ffffff"/>
                </a:solidFill>
              </a:uFill>
              <a:latin typeface="Arial"/>
            </a:endParaRPr>
          </a:p>
          <a:p>
            <a:pPr algn="r">
              <a:lnSpc>
                <a:spcPct val="90000"/>
              </a:lnSpc>
            </a:pPr>
            <a:endParaRPr b="0" lang="ru-RU" sz="1800" spc="-1" strike="noStrike">
              <a:solidFill>
                <a:srgbClr val="000000"/>
              </a:solidFill>
              <a:uFill>
                <a:solidFill>
                  <a:srgbClr val="ffffff"/>
                </a:solidFill>
              </a:uFill>
              <a:latin typeface="Arial"/>
            </a:endParaRPr>
          </a:p>
          <a:p>
            <a:pPr algn="r">
              <a:lnSpc>
                <a:spcPct val="90000"/>
              </a:lnSpc>
            </a:pPr>
            <a:endParaRPr b="0" lang="ru-RU" sz="1800" spc="-1" strike="noStrike">
              <a:solidFill>
                <a:srgbClr val="000000"/>
              </a:solidFill>
              <a:uFill>
                <a:solidFill>
                  <a:srgbClr val="ffffff"/>
                </a:solidFill>
              </a:uFill>
              <a:latin typeface="Arial"/>
            </a:endParaRPr>
          </a:p>
          <a:p>
            <a:pPr algn="r">
              <a:lnSpc>
                <a:spcPct val="90000"/>
              </a:lnSpc>
            </a:pPr>
            <a:r>
              <a:rPr b="1" i="1" lang="ru-RU" sz="1400" spc="94" strike="noStrike">
                <a:solidFill>
                  <a:srgbClr val="333a1c"/>
                </a:solidFill>
                <a:uFill>
                  <a:solidFill>
                    <a:srgbClr val="ffffff"/>
                  </a:solidFill>
                </a:uFill>
                <a:latin typeface="Constantia"/>
                <a:ea typeface="DejaVu Sans"/>
              </a:rPr>
              <a:t>Выполнила учитель ИЗО </a:t>
            </a:r>
            <a:endParaRPr b="0" lang="ru-RU" sz="1800" spc="-1" strike="noStrike">
              <a:solidFill>
                <a:srgbClr val="000000"/>
              </a:solidFill>
              <a:uFill>
                <a:solidFill>
                  <a:srgbClr val="ffffff"/>
                </a:solidFill>
              </a:uFill>
              <a:latin typeface="Arial"/>
            </a:endParaRPr>
          </a:p>
          <a:p>
            <a:pPr algn="r">
              <a:lnSpc>
                <a:spcPct val="90000"/>
              </a:lnSpc>
            </a:pPr>
            <a:r>
              <a:rPr b="1" i="1" lang="ru-RU" sz="1400" spc="94" strike="noStrike">
                <a:solidFill>
                  <a:srgbClr val="333a1c"/>
                </a:solidFill>
                <a:uFill>
                  <a:solidFill>
                    <a:srgbClr val="ffffff"/>
                  </a:solidFill>
                </a:uFill>
                <a:latin typeface="Constantia"/>
                <a:ea typeface="DejaVu Sans"/>
              </a:rPr>
              <a:t>Ткаченко Ирина Николаевна</a:t>
            </a:r>
            <a:endParaRPr b="0" lang="ru-RU" sz="1800" spc="-1" strike="noStrike">
              <a:solidFill>
                <a:srgbClr val="000000"/>
              </a:solidFill>
              <a:uFill>
                <a:solidFill>
                  <a:srgbClr val="ffffff"/>
                </a:solidFill>
              </a:uFill>
              <a:latin typeface="Arial"/>
            </a:endParaRPr>
          </a:p>
          <a:p>
            <a:pPr algn="r">
              <a:lnSpc>
                <a:spcPct val="90000"/>
              </a:lnSpc>
            </a:pPr>
            <a:r>
              <a:rPr b="1" i="1" lang="ru-RU" sz="1400" spc="94" strike="noStrike">
                <a:solidFill>
                  <a:srgbClr val="333a1c"/>
                </a:solidFill>
                <a:uFill>
                  <a:solidFill>
                    <a:srgbClr val="ffffff"/>
                  </a:solidFill>
                </a:uFill>
                <a:latin typeface="Constantia"/>
                <a:ea typeface="DejaVu Sans"/>
              </a:rPr>
              <a:t>Туношенской средней общеобразовательной школы </a:t>
            </a:r>
            <a:endParaRPr b="0" lang="ru-RU" sz="1800" spc="-1" strike="noStrike">
              <a:solidFill>
                <a:srgbClr val="000000"/>
              </a:solidFill>
              <a:uFill>
                <a:solidFill>
                  <a:srgbClr val="ffffff"/>
                </a:solidFill>
              </a:uFill>
              <a:latin typeface="Arial"/>
            </a:endParaRPr>
          </a:p>
          <a:p>
            <a:pPr algn="r">
              <a:lnSpc>
                <a:spcPct val="90000"/>
              </a:lnSpc>
            </a:pPr>
            <a:r>
              <a:rPr b="1" i="1" lang="ru-RU" sz="1400" spc="94" strike="noStrike">
                <a:solidFill>
                  <a:srgbClr val="333a1c"/>
                </a:solidFill>
                <a:uFill>
                  <a:solidFill>
                    <a:srgbClr val="ffffff"/>
                  </a:solidFill>
                </a:uFill>
                <a:latin typeface="Constantia"/>
                <a:ea typeface="DejaVu Sans"/>
              </a:rPr>
              <a:t>имени Героя России Селезнева А.А</a:t>
            </a:r>
            <a:endParaRPr b="0" lang="ru-RU" sz="1800" spc="-1" strike="noStrike">
              <a:solidFill>
                <a:srgbClr val="000000"/>
              </a:solidFill>
              <a:uFill>
                <a:solidFill>
                  <a:srgbClr val="ffffff"/>
                </a:solidFill>
              </a:uFill>
              <a:latin typeface="Arial"/>
            </a:endParaRPr>
          </a:p>
          <a:p>
            <a:pPr algn="r">
              <a:lnSpc>
                <a:spcPct val="90000"/>
              </a:lnSpc>
            </a:pPr>
            <a:r>
              <a:rPr b="1" i="1" lang="ru-RU" sz="1400" spc="94" strike="noStrike">
                <a:solidFill>
                  <a:srgbClr val="333a1c"/>
                </a:solidFill>
                <a:uFill>
                  <a:solidFill>
                    <a:srgbClr val="ffffff"/>
                  </a:solidFill>
                </a:uFill>
                <a:latin typeface="Constantia"/>
                <a:ea typeface="DejaVu Sans"/>
              </a:rPr>
              <a:t>Ярославского МР</a:t>
            </a:r>
            <a:r>
              <a:rPr b="1" i="1" lang="ru-RU" sz="1400" spc="94" strike="noStrike">
                <a:solidFill>
                  <a:srgbClr val="7d9263"/>
                </a:solidFill>
                <a:uFill>
                  <a:solidFill>
                    <a:srgbClr val="ffffff"/>
                  </a:solidFill>
                </a:uFill>
                <a:latin typeface="Constantia"/>
                <a:ea typeface="DejaVu Sans"/>
              </a:rPr>
              <a:t>.</a:t>
            </a:r>
            <a:endParaRPr b="0" lang="ru-RU" sz="1800" spc="-1" strike="noStrike">
              <a:solidFill>
                <a:srgbClr val="000000"/>
              </a:solidFill>
              <a:uFill>
                <a:solidFill>
                  <a:srgbClr val="ffffff"/>
                </a:solidFill>
              </a:uFill>
              <a:latin typeface="Arial"/>
            </a:endParaRPr>
          </a:p>
          <a:p>
            <a:pPr algn="ctr">
              <a:lnSpc>
                <a:spcPct val="100000"/>
              </a:lnSpc>
            </a:pPr>
            <a:endParaRPr b="0" lang="ru-RU" sz="1800" spc="-1" strike="noStrike">
              <a:solidFill>
                <a:srgbClr val="000000"/>
              </a:solidFill>
              <a:uFill>
                <a:solidFill>
                  <a:srgbClr val="ffffff"/>
                </a:solidFill>
              </a:uFill>
              <a:latin typeface="Arial"/>
            </a:endParaRPr>
          </a:p>
        </p:txBody>
      </p:sp>
      <p:sp>
        <p:nvSpPr>
          <p:cNvPr id="76" name="CustomShape 2"/>
          <p:cNvSpPr/>
          <p:nvPr/>
        </p:nvSpPr>
        <p:spPr>
          <a:xfrm>
            <a:off x="5029200" y="533520"/>
            <a:ext cx="3428280" cy="2894760"/>
          </a:xfrm>
          <a:prstGeom prst="rect">
            <a:avLst/>
          </a:prstGeom>
          <a:noFill/>
          <a:ln w="6480">
            <a:noFill/>
          </a:ln>
        </p:spPr>
        <p:style>
          <a:lnRef idx="0"/>
          <a:fillRef idx="0"/>
          <a:effectRef idx="0"/>
          <a:fontRef idx="minor"/>
        </p:style>
        <p:txBody>
          <a:bodyPr lIns="90000" rIns="90000" tIns="45000" bIns="45000" anchor="b"/>
          <a:p>
            <a:endParaRPr b="0" lang="ru-RU" sz="1800" spc="-1" strike="noStrike">
              <a:solidFill>
                <a:srgbClr val="000000"/>
              </a:solidFill>
              <a:uFill>
                <a:solidFill>
                  <a:srgbClr val="ffffff"/>
                </a:solidFill>
              </a:uFill>
              <a:latin typeface="Arial"/>
            </a:endParaRPr>
          </a:p>
          <a:p>
            <a:endParaRPr b="0" lang="ru-RU" sz="1800" spc="-1" strike="noStrike">
              <a:solidFill>
                <a:srgbClr val="000000"/>
              </a:solidFill>
              <a:uFill>
                <a:solidFill>
                  <a:srgbClr val="ffffff"/>
                </a:solidFill>
              </a:uFill>
              <a:latin typeface="Arial"/>
            </a:endParaRPr>
          </a:p>
          <a:p>
            <a:pPr algn="just"/>
            <a:r>
              <a:rPr b="1" i="1" lang="ru-RU" sz="2800" spc="-94" strike="noStrike">
                <a:solidFill>
                  <a:srgbClr val="92d050"/>
                </a:solidFill>
                <a:uFill>
                  <a:solidFill>
                    <a:srgbClr val="ffffff"/>
                  </a:solidFill>
                </a:uFill>
                <a:latin typeface="Constantia"/>
                <a:ea typeface="DejaVu Sans"/>
              </a:rPr>
              <a:t>Мягкая  кофейная игрушка </a:t>
            </a:r>
            <a:endParaRPr b="0" lang="ru-RU" sz="1800" spc="-1" strike="noStrike">
              <a:solidFill>
                <a:srgbClr val="000000"/>
              </a:solidFill>
              <a:uFill>
                <a:solidFill>
                  <a:srgbClr val="ffffff"/>
                </a:solidFill>
              </a:uFill>
              <a:latin typeface="Arial"/>
            </a:endParaRPr>
          </a:p>
          <a:p>
            <a:pPr algn="just">
              <a:lnSpc>
                <a:spcPct val="100000"/>
              </a:lnSpc>
            </a:pPr>
            <a:r>
              <a:rPr b="1" i="1" lang="ru-RU" sz="2800" spc="-94" strike="noStrike">
                <a:solidFill>
                  <a:srgbClr val="92d050"/>
                </a:solidFill>
                <a:uFill>
                  <a:solidFill>
                    <a:srgbClr val="ffffff"/>
                  </a:solidFill>
                </a:uFill>
                <a:latin typeface="Constantia"/>
                <a:ea typeface="DejaVu Sans"/>
              </a:rPr>
              <a:t>«Новогодняя лошадка»</a:t>
            </a:r>
            <a:endParaRPr b="0" lang="ru-RU" sz="1800" spc="-1" strike="noStrike">
              <a:solidFill>
                <a:srgbClr val="000000"/>
              </a:solidFill>
              <a:uFill>
                <a:solidFill>
                  <a:srgbClr val="ffffff"/>
                </a:solidFill>
              </a:uFill>
              <a:latin typeface="Arial"/>
            </a:endParaRPr>
          </a:p>
        </p:txBody>
      </p:sp>
      <p:pic>
        <p:nvPicPr>
          <p:cNvPr id="77" name="Содержимое 3" descr=""/>
          <p:cNvPicPr/>
          <p:nvPr/>
        </p:nvPicPr>
        <p:blipFill>
          <a:blip r:embed="rId1"/>
          <a:stretch/>
        </p:blipFill>
        <p:spPr>
          <a:xfrm>
            <a:off x="457200" y="1296000"/>
            <a:ext cx="3962160" cy="5104080"/>
          </a:xfrm>
          <a:prstGeom prst="rect">
            <a:avLst/>
          </a:prstGeom>
          <a:ln w="9360">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457200" y="533520"/>
            <a:ext cx="8228880" cy="1904400"/>
          </a:xfrm>
          <a:prstGeom prst="rect">
            <a:avLst/>
          </a:prstGeom>
          <a:noFill/>
          <a:ln>
            <a:noFill/>
          </a:ln>
        </p:spPr>
        <p:style>
          <a:lnRef idx="0"/>
          <a:fillRef idx="0"/>
          <a:effectRef idx="0"/>
          <a:fontRef idx="minor"/>
        </p:style>
        <p:txBody>
          <a:bodyPr lIns="90000" rIns="90000" tIns="45000" bIns="45000"/>
          <a:p>
            <a:pPr marL="274320" indent="-273600">
              <a:lnSpc>
                <a:spcPct val="100000"/>
              </a:lnSpc>
              <a:buClr>
                <a:srgbClr val="f3a447"/>
              </a:buClr>
              <a:buSzPct val="85000"/>
              <a:buFont typeface="Wingdings 2" charset="2"/>
              <a:buChar char=""/>
            </a:pPr>
            <a:r>
              <a:rPr b="0" lang="ru-RU" sz="2000" spc="-1" strike="noStrike">
                <a:solidFill>
                  <a:srgbClr val="333a1c"/>
                </a:solidFill>
                <a:uFill>
                  <a:solidFill>
                    <a:srgbClr val="ffffff"/>
                  </a:solidFill>
                </a:uFill>
                <a:latin typeface="Constantia"/>
                <a:ea typeface="DejaVu Sans"/>
              </a:rPr>
              <a:t>Готовлю раствор.</a:t>
            </a:r>
            <a:endParaRPr b="0" lang="ru-RU" sz="1800" spc="-1" strike="noStrike">
              <a:solidFill>
                <a:srgbClr val="000000"/>
              </a:solidFill>
              <a:uFill>
                <a:solidFill>
                  <a:srgbClr val="ffffff"/>
                </a:solidFill>
              </a:uFill>
              <a:latin typeface="Arial"/>
            </a:endParaRPr>
          </a:p>
          <a:p>
            <a:pPr marL="274320" indent="-273600">
              <a:lnSpc>
                <a:spcPct val="100000"/>
              </a:lnSpc>
              <a:buClr>
                <a:srgbClr val="f3a447"/>
              </a:buClr>
              <a:buSzPct val="85000"/>
              <a:buFont typeface="Wingdings 2" charset="2"/>
              <a:buChar char=""/>
            </a:pPr>
            <a:r>
              <a:rPr b="0" lang="ru-RU" sz="2000" spc="-1" strike="noStrike">
                <a:solidFill>
                  <a:srgbClr val="333a1c"/>
                </a:solidFill>
                <a:uFill>
                  <a:solidFill>
                    <a:srgbClr val="ffffff"/>
                  </a:solidFill>
                </a:uFill>
                <a:latin typeface="Constantia"/>
                <a:ea typeface="DejaVu Sans"/>
              </a:rPr>
              <a:t> </a:t>
            </a:r>
            <a:r>
              <a:rPr b="0" lang="ru-RU" sz="2000" spc="-1" strike="noStrike">
                <a:solidFill>
                  <a:srgbClr val="333a1c"/>
                </a:solidFill>
                <a:uFill>
                  <a:solidFill>
                    <a:srgbClr val="ffffff"/>
                  </a:solidFill>
                </a:uFill>
                <a:latin typeface="Constantia"/>
                <a:ea typeface="DejaVu Sans"/>
              </a:rPr>
              <a:t>Примерно - 50-60 гр. теплой воды, 2 ч.ложки кофе, 2ч.ложки клея ПВА, ваниль и корица "по вкусу")</a:t>
            </a:r>
            <a:endParaRPr b="0" lang="ru-RU" sz="1800" spc="-1" strike="noStrike">
              <a:solidFill>
                <a:srgbClr val="000000"/>
              </a:solidFill>
              <a:uFill>
                <a:solidFill>
                  <a:srgbClr val="ffffff"/>
                </a:solidFill>
              </a:uFill>
              <a:latin typeface="Arial"/>
            </a:endParaRPr>
          </a:p>
          <a:p>
            <a:pPr marL="274320" indent="-273600">
              <a:lnSpc>
                <a:spcPct val="100000"/>
              </a:lnSpc>
              <a:buClr>
                <a:srgbClr val="f3a447"/>
              </a:buClr>
              <a:buSzPct val="85000"/>
              <a:buFont typeface="Wingdings 2" charset="2"/>
              <a:buChar char=""/>
            </a:pPr>
            <a:r>
              <a:rPr b="0" lang="ru-RU" sz="2000" spc="-1" strike="noStrike">
                <a:solidFill>
                  <a:srgbClr val="333a1c"/>
                </a:solidFill>
                <a:uFill>
                  <a:solidFill>
                    <a:srgbClr val="ffffff"/>
                  </a:solidFill>
                </a:uFill>
                <a:latin typeface="Constantia"/>
                <a:ea typeface="DejaVu Sans"/>
              </a:rPr>
              <a:t>Мажу тушку этим раствором . Сушу  возле батареи</a:t>
            </a:r>
            <a:r>
              <a:rPr b="0" lang="ru-RU" sz="2600" spc="-1" strike="noStrike">
                <a:solidFill>
                  <a:srgbClr val="ffffff"/>
                </a:solidFill>
                <a:uFill>
                  <a:solidFill>
                    <a:srgbClr val="ffffff"/>
                  </a:solidFill>
                </a:uFill>
                <a:latin typeface="Constantia"/>
                <a:ea typeface="DejaVu Sans"/>
              </a:rPr>
              <a:t>.</a:t>
            </a:r>
            <a:endParaRPr b="0" lang="ru-RU" sz="1800" spc="-1" strike="noStrike">
              <a:solidFill>
                <a:srgbClr val="000000"/>
              </a:solidFill>
              <a:uFill>
                <a:solidFill>
                  <a:srgbClr val="ffffff"/>
                </a:solidFill>
              </a:uFill>
              <a:latin typeface="Arial"/>
            </a:endParaRPr>
          </a:p>
        </p:txBody>
      </p:sp>
      <p:pic>
        <p:nvPicPr>
          <p:cNvPr id="102" name="Рисунок 3" descr=""/>
          <p:cNvPicPr/>
          <p:nvPr/>
        </p:nvPicPr>
        <p:blipFill>
          <a:blip r:embed="rId1"/>
          <a:stretch/>
        </p:blipFill>
        <p:spPr>
          <a:xfrm>
            <a:off x="609480" y="2438280"/>
            <a:ext cx="3885480" cy="3885480"/>
          </a:xfrm>
          <a:prstGeom prst="rect">
            <a:avLst/>
          </a:prstGeom>
          <a:ln w="9360">
            <a:noFill/>
          </a:ln>
        </p:spPr>
      </p:pic>
      <p:pic>
        <p:nvPicPr>
          <p:cNvPr id="103" name="Рисунок 4" descr=""/>
          <p:cNvPicPr/>
          <p:nvPr/>
        </p:nvPicPr>
        <p:blipFill>
          <a:blip r:embed="rId2"/>
          <a:stretch/>
        </p:blipFill>
        <p:spPr>
          <a:xfrm>
            <a:off x="4952880" y="2438280"/>
            <a:ext cx="3729960" cy="3846960"/>
          </a:xfrm>
          <a:prstGeom prst="rect">
            <a:avLst/>
          </a:prstGeom>
          <a:ln w="9360">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CustomShape 1"/>
          <p:cNvSpPr/>
          <p:nvPr/>
        </p:nvSpPr>
        <p:spPr>
          <a:xfrm>
            <a:off x="457200" y="380880"/>
            <a:ext cx="8228880" cy="1523160"/>
          </a:xfrm>
          <a:prstGeom prst="rect">
            <a:avLst/>
          </a:prstGeom>
          <a:noFill/>
          <a:ln>
            <a:noFill/>
          </a:ln>
        </p:spPr>
        <p:style>
          <a:lnRef idx="0"/>
          <a:fillRef idx="0"/>
          <a:effectRef idx="0"/>
          <a:fontRef idx="minor"/>
        </p:style>
        <p:txBody>
          <a:bodyPr lIns="90000" rIns="90000" tIns="45000" bIns="45000"/>
          <a:p>
            <a:pPr marL="274320" indent="-273600">
              <a:lnSpc>
                <a:spcPct val="100000"/>
              </a:lnSpc>
              <a:buClr>
                <a:srgbClr val="f3a447"/>
              </a:buClr>
              <a:buSzPct val="85000"/>
              <a:buFont typeface="Wingdings 2" charset="2"/>
              <a:buChar char=""/>
            </a:pPr>
            <a:r>
              <a:rPr b="0" lang="ru-RU" sz="2600" spc="-1" strike="noStrike">
                <a:solidFill>
                  <a:srgbClr val="333a1c"/>
                </a:solidFill>
                <a:uFill>
                  <a:solidFill>
                    <a:srgbClr val="ffffff"/>
                  </a:solidFill>
                </a:uFill>
                <a:latin typeface="Constantia"/>
                <a:ea typeface="DejaVu Sans"/>
              </a:rPr>
              <a:t>Затем наношу простым карандашом мордашку, копыта.</a:t>
            </a:r>
            <a:endParaRPr b="0" lang="ru-RU" sz="1800" spc="-1" strike="noStrike">
              <a:solidFill>
                <a:srgbClr val="000000"/>
              </a:solidFill>
              <a:uFill>
                <a:solidFill>
                  <a:srgbClr val="ffffff"/>
                </a:solidFill>
              </a:uFill>
              <a:latin typeface="Arial"/>
            </a:endParaRPr>
          </a:p>
          <a:p>
            <a:pPr marL="274320" indent="-273600">
              <a:lnSpc>
                <a:spcPct val="100000"/>
              </a:lnSpc>
              <a:buClr>
                <a:srgbClr val="f3a447"/>
              </a:buClr>
              <a:buSzPct val="85000"/>
              <a:buFont typeface="Wingdings 2" charset="2"/>
              <a:buChar char=""/>
            </a:pPr>
            <a:r>
              <a:rPr b="0" lang="ru-RU" sz="2600" spc="-1" strike="noStrike">
                <a:solidFill>
                  <a:srgbClr val="333a1c"/>
                </a:solidFill>
                <a:uFill>
                  <a:solidFill>
                    <a:srgbClr val="ffffff"/>
                  </a:solidFill>
                </a:uFill>
                <a:latin typeface="Constantia"/>
                <a:ea typeface="DejaVu Sans"/>
              </a:rPr>
              <a:t>По контуру (рта, глаз, и прочего) прохожу сухой кистью с коричневой акриловой краской, имитируя тень. Прорисовываю четко глаза, рот, ноги(копыта)</a:t>
            </a:r>
            <a:endParaRPr b="0" lang="ru-RU" sz="1800" spc="-1" strike="noStrike">
              <a:solidFill>
                <a:srgbClr val="000000"/>
              </a:solidFill>
              <a:uFill>
                <a:solidFill>
                  <a:srgbClr val="ffffff"/>
                </a:solidFill>
              </a:uFill>
              <a:latin typeface="Arial"/>
            </a:endParaRPr>
          </a:p>
          <a:p>
            <a:pPr marL="274320" indent="-273600">
              <a:lnSpc>
                <a:spcPct val="100000"/>
              </a:lnSpc>
              <a:buClr>
                <a:srgbClr val="f3a447"/>
              </a:buClr>
              <a:buSzPct val="85000"/>
              <a:buFont typeface="Wingdings 2" charset="2"/>
              <a:buChar char=""/>
            </a:pPr>
            <a:r>
              <a:rPr b="0" lang="ru-RU" sz="2600" spc="-1" strike="noStrike">
                <a:solidFill>
                  <a:srgbClr val="333a1c"/>
                </a:solidFill>
                <a:uFill>
                  <a:solidFill>
                    <a:srgbClr val="ffffff"/>
                  </a:solidFill>
                </a:uFill>
                <a:latin typeface="Constantia"/>
                <a:ea typeface="DejaVu Sans"/>
              </a:rPr>
              <a:t> </a:t>
            </a:r>
            <a:r>
              <a:rPr b="0" lang="ru-RU" sz="2600" spc="-1" strike="noStrike">
                <a:solidFill>
                  <a:srgbClr val="333a1c"/>
                </a:solidFill>
                <a:uFill>
                  <a:solidFill>
                    <a:srgbClr val="ffffff"/>
                  </a:solidFill>
                </a:uFill>
                <a:latin typeface="Constantia"/>
                <a:ea typeface="DejaVu Sans"/>
              </a:rPr>
              <a:t>Техника декупажа: На ноги и шею клею салфетки в декупажном стиле. </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p:txBody>
      </p:sp>
      <p:pic>
        <p:nvPicPr>
          <p:cNvPr id="105" name="Рисунок 3" descr=""/>
          <p:cNvPicPr/>
          <p:nvPr/>
        </p:nvPicPr>
        <p:blipFill>
          <a:blip r:embed="rId1"/>
          <a:stretch/>
        </p:blipFill>
        <p:spPr>
          <a:xfrm>
            <a:off x="1285920" y="3786120"/>
            <a:ext cx="2437560" cy="2513880"/>
          </a:xfrm>
          <a:prstGeom prst="rect">
            <a:avLst/>
          </a:prstGeom>
          <a:ln w="9360">
            <a:noFill/>
          </a:ln>
        </p:spPr>
      </p:pic>
      <p:pic>
        <p:nvPicPr>
          <p:cNvPr id="106" name="Рисунок 4" descr=""/>
          <p:cNvPicPr/>
          <p:nvPr/>
        </p:nvPicPr>
        <p:blipFill>
          <a:blip r:embed="rId2"/>
          <a:stretch/>
        </p:blipFill>
        <p:spPr>
          <a:xfrm>
            <a:off x="4786200" y="3429000"/>
            <a:ext cx="3357360" cy="2999880"/>
          </a:xfrm>
          <a:prstGeom prst="rect">
            <a:avLst/>
          </a:prstGeom>
          <a:ln w="9360">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457200" y="457200"/>
            <a:ext cx="8228880" cy="1065960"/>
          </a:xfrm>
          <a:prstGeom prst="rect">
            <a:avLst/>
          </a:prstGeom>
          <a:noFill/>
          <a:ln>
            <a:noFill/>
          </a:ln>
        </p:spPr>
        <p:style>
          <a:lnRef idx="0"/>
          <a:fillRef idx="0"/>
          <a:effectRef idx="0"/>
          <a:fontRef idx="minor"/>
        </p:style>
        <p:txBody>
          <a:bodyPr lIns="90000" rIns="90000" tIns="45000" bIns="45000"/>
          <a:p>
            <a:pPr marL="274320" indent="-273600">
              <a:lnSpc>
                <a:spcPct val="100000"/>
              </a:lnSpc>
              <a:buClr>
                <a:srgbClr val="f3a447"/>
              </a:buClr>
              <a:buSzPct val="85000"/>
              <a:buFont typeface="Wingdings 2" charset="2"/>
              <a:buChar char=""/>
            </a:pPr>
            <a:r>
              <a:rPr b="0" lang="ru-RU" sz="2600" spc="-1" strike="noStrike">
                <a:solidFill>
                  <a:srgbClr val="333a1c"/>
                </a:solidFill>
                <a:uFill>
                  <a:solidFill>
                    <a:srgbClr val="ffffff"/>
                  </a:solidFill>
                </a:uFill>
                <a:latin typeface="Constantia"/>
                <a:ea typeface="DejaVu Sans"/>
              </a:rPr>
              <a:t>Когда все высохнет можно пришивать гриву и хвост из шерстяных ниток. </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p:txBody>
      </p:sp>
      <p:pic>
        <p:nvPicPr>
          <p:cNvPr id="108" name="Рисунок 3" descr=""/>
          <p:cNvPicPr/>
          <p:nvPr/>
        </p:nvPicPr>
        <p:blipFill>
          <a:blip r:embed="rId1"/>
          <a:stretch/>
        </p:blipFill>
        <p:spPr>
          <a:xfrm>
            <a:off x="1600200" y="1981080"/>
            <a:ext cx="5939640" cy="4456440"/>
          </a:xfrm>
          <a:prstGeom prst="rect">
            <a:avLst/>
          </a:prstGeom>
          <a:ln w="9360">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9" name="Содержимое 3" descr=""/>
          <p:cNvPicPr/>
          <p:nvPr/>
        </p:nvPicPr>
        <p:blipFill>
          <a:blip r:embed="rId1"/>
          <a:stretch/>
        </p:blipFill>
        <p:spPr>
          <a:xfrm>
            <a:off x="4536000" y="792000"/>
            <a:ext cx="4020120" cy="5104080"/>
          </a:xfrm>
          <a:prstGeom prst="rect">
            <a:avLst/>
          </a:prstGeom>
          <a:ln w="9360">
            <a:noFill/>
          </a:ln>
        </p:spPr>
      </p:pic>
      <p:sp>
        <p:nvSpPr>
          <p:cNvPr id="110" name="CustomShape 1"/>
          <p:cNvSpPr/>
          <p:nvPr/>
        </p:nvSpPr>
        <p:spPr>
          <a:xfrm>
            <a:off x="457200" y="152280"/>
            <a:ext cx="3047400" cy="3276000"/>
          </a:xfrm>
          <a:prstGeom prst="rect">
            <a:avLst/>
          </a:prstGeom>
          <a:noFill/>
          <a:ln>
            <a:noFill/>
          </a:ln>
        </p:spPr>
        <p:style>
          <a:lnRef idx="0"/>
          <a:fillRef idx="0"/>
          <a:effectRef idx="0"/>
          <a:fontRef idx="minor"/>
        </p:style>
        <p:txBody>
          <a:bodyPr lIns="90000" rIns="90000" tIns="45000" bIns="45000" anchor="b"/>
          <a:p>
            <a:pPr>
              <a:lnSpc>
                <a:spcPct val="100000"/>
              </a:lnSpc>
            </a:pPr>
            <a:r>
              <a:rPr b="0" lang="ru-RU" sz="4200" spc="-94" strike="noStrike">
                <a:solidFill>
                  <a:srgbClr val="ff0000"/>
                </a:solidFill>
                <a:uFill>
                  <a:solidFill>
                    <a:srgbClr val="ffffff"/>
                  </a:solidFill>
                </a:uFill>
                <a:latin typeface="Constantia"/>
                <a:ea typeface="DejaVu Sans"/>
              </a:rPr>
              <a:t>Новогодняя лошадка готова</a:t>
            </a:r>
            <a:endParaRPr b="0" lang="ru-RU" sz="1800" spc="-1" strike="noStrike">
              <a:solidFill>
                <a:srgbClr val="000000"/>
              </a:solidFill>
              <a:uFill>
                <a:solidFill>
                  <a:srgbClr val="ffffff"/>
                </a:solidFill>
              </a:uFill>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457200" y="1523880"/>
            <a:ext cx="8228880" cy="4571280"/>
          </a:xfrm>
          <a:prstGeom prst="rect">
            <a:avLst/>
          </a:prstGeom>
          <a:noFill/>
          <a:ln>
            <a:noFill/>
          </a:ln>
        </p:spPr>
        <p:style>
          <a:lnRef idx="0"/>
          <a:fillRef idx="0"/>
          <a:effectRef idx="0"/>
          <a:fontRef idx="minor"/>
        </p:style>
        <p:txBody>
          <a:bodyPr lIns="90000" rIns="90000" tIns="45000" bIns="45000"/>
          <a:p>
            <a:pPr marL="274320" indent="-273600">
              <a:lnSpc>
                <a:spcPct val="100000"/>
              </a:lnSpc>
              <a:buClr>
                <a:srgbClr val="f3a447"/>
              </a:buClr>
              <a:buSzPct val="85000"/>
              <a:buFont typeface="Wingdings 2" charset="2"/>
              <a:buChar char=""/>
            </a:pPr>
            <a:r>
              <a:rPr b="0" lang="ru-RU" sz="2600" spc="-1" strike="noStrike" u="sng">
                <a:solidFill>
                  <a:srgbClr val="0000ff"/>
                </a:solidFill>
                <a:uFill>
                  <a:solidFill>
                    <a:srgbClr val="ffffff"/>
                  </a:solidFill>
                </a:uFill>
                <a:latin typeface="Constantia"/>
                <a:ea typeface="DejaVu Sans"/>
                <a:hlinkClick r:id="rId1"/>
              </a:rPr>
              <a:t>http://www.liveinternet.ru/users/3851608/post252581195/</a:t>
            </a:r>
            <a:endParaRPr b="0" lang="ru-RU" sz="1800" spc="-1" strike="noStrike">
              <a:solidFill>
                <a:srgbClr val="000000"/>
              </a:solidFill>
              <a:uFill>
                <a:solidFill>
                  <a:srgbClr val="ffffff"/>
                </a:solidFill>
              </a:uFill>
              <a:latin typeface="Arial"/>
            </a:endParaRPr>
          </a:p>
          <a:p>
            <a:pPr marL="274320" indent="-273600">
              <a:lnSpc>
                <a:spcPct val="100000"/>
              </a:lnSpc>
              <a:buClr>
                <a:srgbClr val="f3a447"/>
              </a:buClr>
              <a:buSzPct val="85000"/>
              <a:buFont typeface="Wingdings 2" charset="2"/>
              <a:buChar char=""/>
            </a:pPr>
            <a:r>
              <a:rPr b="0" lang="ru-RU" sz="2600" spc="-1" strike="noStrike" u="sng">
                <a:solidFill>
                  <a:srgbClr val="0000ff"/>
                </a:solidFill>
                <a:uFill>
                  <a:solidFill>
                    <a:srgbClr val="ffffff"/>
                  </a:solidFill>
                </a:uFill>
                <a:latin typeface="Constantia"/>
                <a:ea typeface="DejaVu Sans"/>
                <a:hlinkClick r:id="rId2"/>
              </a:rPr>
              <a:t>http://images.yandex.ru/yandsearch?text</a:t>
            </a:r>
            <a:endParaRPr b="0" lang="ru-RU" sz="1800" spc="-1" strike="noStrike">
              <a:solidFill>
                <a:srgbClr val="000000"/>
              </a:solidFill>
              <a:uFill>
                <a:solidFill>
                  <a:srgbClr val="ffffff"/>
                </a:solidFill>
              </a:uFill>
              <a:latin typeface="Arial"/>
            </a:endParaRPr>
          </a:p>
          <a:p>
            <a:pPr marL="274320" indent="-273600">
              <a:lnSpc>
                <a:spcPct val="100000"/>
              </a:lnSpc>
              <a:buClr>
                <a:srgbClr val="f3a447"/>
              </a:buClr>
              <a:buSzPct val="85000"/>
              <a:buFont typeface="Wingdings 2" charset="2"/>
              <a:buChar char=""/>
            </a:pPr>
            <a:r>
              <a:rPr b="0" lang="ru-RU" sz="2600" spc="-1" strike="noStrike" u="sng">
                <a:solidFill>
                  <a:srgbClr val="0000ff"/>
                </a:solidFill>
                <a:uFill>
                  <a:solidFill>
                    <a:srgbClr val="ffffff"/>
                  </a:solidFill>
                </a:uFill>
                <a:latin typeface="Constantia"/>
                <a:ea typeface="DejaVu Sans"/>
                <a:hlinkClick r:id="rId3"/>
              </a:rPr>
              <a:t>http://podarki.ru/chto-podarit/cherdachnie-kofeinie-igrushki</a:t>
            </a:r>
            <a:endParaRPr b="0" lang="ru-RU" sz="1800" spc="-1" strike="noStrike">
              <a:solidFill>
                <a:srgbClr val="000000"/>
              </a:solidFill>
              <a:uFill>
                <a:solidFill>
                  <a:srgbClr val="ffffff"/>
                </a:solidFill>
              </a:uFill>
              <a:latin typeface="Arial"/>
            </a:endParaRPr>
          </a:p>
        </p:txBody>
      </p:sp>
      <p:sp>
        <p:nvSpPr>
          <p:cNvPr id="112" name="CustomShape 2"/>
          <p:cNvSpPr/>
          <p:nvPr/>
        </p:nvSpPr>
        <p:spPr>
          <a:xfrm>
            <a:off x="457200" y="152280"/>
            <a:ext cx="8228880" cy="1218600"/>
          </a:xfrm>
          <a:prstGeom prst="rect">
            <a:avLst/>
          </a:prstGeom>
          <a:noFill/>
          <a:ln>
            <a:noFill/>
          </a:ln>
        </p:spPr>
        <p:style>
          <a:lnRef idx="0"/>
          <a:fillRef idx="0"/>
          <a:effectRef idx="0"/>
          <a:fontRef idx="minor"/>
        </p:style>
        <p:txBody>
          <a:bodyPr lIns="90000" rIns="90000" tIns="45000" bIns="45000" anchor="b"/>
          <a:p>
            <a:pPr>
              <a:lnSpc>
                <a:spcPct val="100000"/>
              </a:lnSpc>
            </a:pPr>
            <a:r>
              <a:rPr b="0" lang="ru-RU" sz="4200" spc="-94" strike="noStrike">
                <a:solidFill>
                  <a:srgbClr val="92d050"/>
                </a:solidFill>
                <a:uFill>
                  <a:solidFill>
                    <a:srgbClr val="ffffff"/>
                  </a:solidFill>
                </a:uFill>
                <a:latin typeface="Constantia"/>
                <a:ea typeface="DejaVu Sans"/>
              </a:rPr>
              <a:t>РЕСУРСЫ</a:t>
            </a:r>
            <a:endParaRPr b="0" lang="ru-RU" sz="1800" spc="-1" strike="noStrike">
              <a:solidFill>
                <a:srgbClr val="000000"/>
              </a:solidFill>
              <a:uFill>
                <a:solidFill>
                  <a:srgbClr val="ffffff"/>
                </a:solidFill>
              </a:uFill>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457200" y="2438280"/>
            <a:ext cx="8228880" cy="2361600"/>
          </a:xfrm>
          <a:prstGeom prst="rect">
            <a:avLst/>
          </a:prstGeom>
          <a:noFill/>
          <a:ln>
            <a:noFill/>
          </a:ln>
        </p:spPr>
        <p:style>
          <a:lnRef idx="0"/>
          <a:fillRef idx="0"/>
          <a:effectRef idx="0"/>
          <a:fontRef idx="minor"/>
        </p:style>
        <p:txBody>
          <a:bodyPr lIns="90000" rIns="90000" tIns="45000" bIns="45000"/>
          <a:p>
            <a:pPr marL="274320" indent="-273600" algn="ctr">
              <a:lnSpc>
                <a:spcPct val="100000"/>
              </a:lnSpc>
              <a:buClr>
                <a:srgbClr val="f3a447"/>
              </a:buClr>
              <a:buSzPct val="85000"/>
              <a:buFont typeface="Wingdings 2" charset="2"/>
              <a:buChar char=""/>
            </a:pPr>
            <a:r>
              <a:rPr b="0" lang="ru-RU" sz="5400" spc="-1" strike="noStrike">
                <a:solidFill>
                  <a:srgbClr val="92d050"/>
                </a:solidFill>
                <a:uFill>
                  <a:solidFill>
                    <a:srgbClr val="ffffff"/>
                  </a:solidFill>
                </a:uFill>
                <a:latin typeface="Constantia"/>
                <a:ea typeface="DejaVu Sans"/>
              </a:rPr>
              <a:t>Спасибо за внимание</a:t>
            </a:r>
            <a:endParaRPr b="0" lang="ru-RU" sz="1800" spc="-1" strike="noStrike">
              <a:solidFill>
                <a:srgbClr val="000000"/>
              </a:solidFill>
              <a:uFill>
                <a:solidFill>
                  <a:srgbClr val="ffffff"/>
                </a:solidFill>
              </a:uFill>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CustomShape 1"/>
          <p:cNvSpPr/>
          <p:nvPr/>
        </p:nvSpPr>
        <p:spPr>
          <a:xfrm>
            <a:off x="457200" y="762120"/>
            <a:ext cx="8228880" cy="5333400"/>
          </a:xfrm>
          <a:prstGeom prst="rect">
            <a:avLst/>
          </a:prstGeom>
          <a:noFill/>
          <a:ln>
            <a:noFill/>
          </a:ln>
        </p:spPr>
        <p:style>
          <a:lnRef idx="0"/>
          <a:fillRef idx="0"/>
          <a:effectRef idx="0"/>
          <a:fontRef idx="minor"/>
        </p:style>
        <p:txBody>
          <a:bodyPr lIns="90000" rIns="90000" tIns="45000" bIns="45000"/>
          <a:p>
            <a:pPr marL="274320" indent="-273600">
              <a:lnSpc>
                <a:spcPct val="100000"/>
              </a:lnSpc>
              <a:buClr>
                <a:srgbClr val="f3a447"/>
              </a:buClr>
              <a:buSzPct val="85000"/>
              <a:buFont typeface="Wingdings 2" charset="2"/>
              <a:buChar char=""/>
            </a:pPr>
            <a:r>
              <a:rPr b="0" lang="ru-RU" sz="3200" spc="-1" strike="noStrike">
                <a:solidFill>
                  <a:srgbClr val="ffff00"/>
                </a:solidFill>
                <a:uFill>
                  <a:solidFill>
                    <a:srgbClr val="ffffff"/>
                  </a:solidFill>
                </a:uFill>
                <a:latin typeface="Constantia"/>
                <a:ea typeface="DejaVu Sans"/>
              </a:rPr>
              <a:t>Уже в древности человек не только на практике, но и в своем сознании утверждал в каждой вещи два начала - пользы (удобства) и красоты. Стремление к созданию всех вещей, окружающих человека, красивыми должно осуществляться с самого раннего возраста.</a:t>
            </a:r>
            <a:endParaRPr b="0" lang="ru-RU" sz="18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CustomShape 1"/>
          <p:cNvSpPr/>
          <p:nvPr/>
        </p:nvSpPr>
        <p:spPr>
          <a:xfrm>
            <a:off x="304920" y="533520"/>
            <a:ext cx="4723560" cy="5562000"/>
          </a:xfrm>
          <a:prstGeom prst="rect">
            <a:avLst/>
          </a:prstGeom>
          <a:noFill/>
          <a:ln>
            <a:noFill/>
          </a:ln>
        </p:spPr>
        <p:style>
          <a:lnRef idx="0"/>
          <a:fillRef idx="0"/>
          <a:effectRef idx="0"/>
          <a:fontRef idx="minor"/>
        </p:style>
        <p:txBody>
          <a:bodyPr lIns="90000" rIns="90000" tIns="45000" bIns="45000"/>
          <a:p>
            <a:pPr marL="274320" indent="-273600">
              <a:lnSpc>
                <a:spcPct val="100000"/>
              </a:lnSpc>
              <a:buClr>
                <a:srgbClr val="f3a447"/>
              </a:buClr>
              <a:buSzPct val="85000"/>
              <a:buFont typeface="Wingdings 2" charset="2"/>
              <a:buChar char=""/>
            </a:pPr>
            <a:r>
              <a:rPr b="0" lang="ru-RU" sz="2600" spc="-1" strike="noStrike">
                <a:solidFill>
                  <a:srgbClr val="ffff00"/>
                </a:solidFill>
                <a:uFill>
                  <a:solidFill>
                    <a:srgbClr val="ffffff"/>
                  </a:solidFill>
                </a:uFill>
                <a:latin typeface="Constantia"/>
                <a:ea typeface="DejaVu Sans"/>
              </a:rPr>
              <a:t>Мягкие игрушки нравятся всем- и взрослым и детям. Для ребенка мягкая игрушка его  неизменный спутник, его друг</a:t>
            </a:r>
            <a:r>
              <a:rPr b="0" lang="ru-RU" sz="2600" spc="-1" strike="noStrike">
                <a:solidFill>
                  <a:srgbClr val="ffffff"/>
                </a:solidFill>
                <a:uFill>
                  <a:solidFill>
                    <a:srgbClr val="ffffff"/>
                  </a:solidFill>
                </a:uFill>
                <a:latin typeface="Constantia"/>
                <a:ea typeface="DejaVu Sans"/>
              </a:rPr>
              <a:t>.</a:t>
            </a:r>
            <a:endParaRPr b="0" lang="ru-RU" sz="1800" spc="-1" strike="noStrike">
              <a:solidFill>
                <a:srgbClr val="000000"/>
              </a:solidFill>
              <a:uFill>
                <a:solidFill>
                  <a:srgbClr val="ffffff"/>
                </a:solidFill>
              </a:uFill>
              <a:latin typeface="Arial"/>
            </a:endParaRPr>
          </a:p>
        </p:txBody>
      </p:sp>
      <p:pic>
        <p:nvPicPr>
          <p:cNvPr id="80" name="Picture 2" descr=""/>
          <p:cNvPicPr/>
          <p:nvPr/>
        </p:nvPicPr>
        <p:blipFill>
          <a:blip r:embed="rId1"/>
          <a:stretch/>
        </p:blipFill>
        <p:spPr>
          <a:xfrm>
            <a:off x="3429000" y="2209680"/>
            <a:ext cx="5361840" cy="408564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CustomShape 1"/>
          <p:cNvSpPr/>
          <p:nvPr/>
        </p:nvSpPr>
        <p:spPr>
          <a:xfrm>
            <a:off x="395640" y="2133000"/>
            <a:ext cx="6000120" cy="4357080"/>
          </a:xfrm>
          <a:prstGeom prst="rect">
            <a:avLst/>
          </a:prstGeom>
          <a:noFill/>
          <a:ln>
            <a:noFill/>
          </a:ln>
        </p:spPr>
        <p:style>
          <a:lnRef idx="0"/>
          <a:fillRef idx="0"/>
          <a:effectRef idx="0"/>
          <a:fontRef idx="minor"/>
        </p:style>
        <p:txBody>
          <a:bodyPr lIns="90000" rIns="90000" tIns="45000" bIns="45000"/>
          <a:p>
            <a:pPr marL="274320" indent="-273600" algn="just">
              <a:lnSpc>
                <a:spcPct val="100000"/>
              </a:lnSpc>
            </a:pPr>
            <a:r>
              <a:rPr b="0" lang="ru-RU" sz="900" spc="-1" strike="noStrike">
                <a:solidFill>
                  <a:srgbClr val="008000"/>
                </a:solidFill>
                <a:uFill>
                  <a:solidFill>
                    <a:srgbClr val="ffffff"/>
                  </a:solidFill>
                </a:uFill>
                <a:latin typeface="Book Antiqua"/>
                <a:ea typeface="DejaVu Sans"/>
              </a:rPr>
              <a:t>	</a:t>
            </a:r>
            <a:r>
              <a:rPr b="0" lang="ru-RU" sz="1600" spc="-1" strike="noStrike">
                <a:solidFill>
                  <a:srgbClr val="333a1c"/>
                </a:solidFill>
                <a:uFill>
                  <a:solidFill>
                    <a:srgbClr val="ffffff"/>
                  </a:solidFill>
                </a:uFill>
                <a:latin typeface="Book Antiqua"/>
                <a:ea typeface="DejaVu Sans"/>
              </a:rPr>
              <a:t>История мягкой игрушки началась в 70-е годы 19 века в Германии. Многие женские журналы в то время начали печатать выкройки и советы по собственноручному изготовлению мягких игрушек. В 1879 г жительница немецкого города Гинген Маргарет Штайфф, с детства прикованная к инвалидной коляске, сшила несколько забавных игрушек в виде зверей в качестве подарка для своих племянников на Рождество. Игрушки безумно понравились соседям, и вскоре у Маргарет Штайфф уже было много заказов на изготовление игрушек. Отец молодой рукодельницы открыл небольшую мастерскую, в которой Маргарет и ее сестры изготавливали мягкие игрушки. Уже через несколько лет мастерская превратилась в фабрику игрушек «Steiff». Именно там в конце 20-го века "родилась" игрушка, которая впоследствии стала любимой во многих странах мира. Это плюшевый мишка. </a:t>
            </a:r>
            <a:endParaRPr b="0" lang="ru-RU" sz="1800" spc="-1" strike="noStrike">
              <a:solidFill>
                <a:srgbClr val="000000"/>
              </a:solidFill>
              <a:uFill>
                <a:solidFill>
                  <a:srgbClr val="ffffff"/>
                </a:solidFill>
              </a:uFill>
              <a:latin typeface="Arial"/>
            </a:endParaRPr>
          </a:p>
        </p:txBody>
      </p:sp>
      <p:sp>
        <p:nvSpPr>
          <p:cNvPr id="82" name="CustomShape 2"/>
          <p:cNvSpPr/>
          <p:nvPr/>
        </p:nvSpPr>
        <p:spPr>
          <a:xfrm>
            <a:off x="457200" y="152280"/>
            <a:ext cx="8228880" cy="1218600"/>
          </a:xfrm>
          <a:prstGeom prst="rect">
            <a:avLst/>
          </a:prstGeom>
          <a:noFill/>
          <a:ln>
            <a:noFill/>
          </a:ln>
        </p:spPr>
        <p:style>
          <a:lnRef idx="0"/>
          <a:fillRef idx="0"/>
          <a:effectRef idx="0"/>
          <a:fontRef idx="minor"/>
        </p:style>
        <p:txBody>
          <a:bodyPr lIns="90000" rIns="90000" tIns="45000" bIns="45000" anchor="b"/>
          <a:p>
            <a:pPr>
              <a:lnSpc>
                <a:spcPct val="100000"/>
              </a:lnSpc>
            </a:pPr>
            <a:r>
              <a:rPr b="1" lang="ru-RU" sz="4200" spc="-94" strike="noStrike">
                <a:solidFill>
                  <a:srgbClr val="ff0000"/>
                </a:solidFill>
                <a:uFill>
                  <a:solidFill>
                    <a:srgbClr val="ffffff"/>
                  </a:solidFill>
                </a:uFill>
                <a:latin typeface="Book Antiqua"/>
                <a:ea typeface="DejaVu Sans"/>
              </a:rPr>
              <a:t>Историческая справка</a:t>
            </a:r>
            <a:endParaRPr b="0" lang="ru-RU" sz="1800" spc="-1" strike="noStrike">
              <a:solidFill>
                <a:srgbClr val="000000"/>
              </a:solidFill>
              <a:uFill>
                <a:solidFill>
                  <a:srgbClr val="ffffff"/>
                </a:solidFill>
              </a:uFill>
              <a:latin typeface="Arial"/>
            </a:endParaRPr>
          </a:p>
        </p:txBody>
      </p:sp>
      <p:pic>
        <p:nvPicPr>
          <p:cNvPr id="83" name="Рисунок 3" descr=""/>
          <p:cNvPicPr/>
          <p:nvPr/>
        </p:nvPicPr>
        <p:blipFill>
          <a:blip r:embed="rId1"/>
          <a:stretch/>
        </p:blipFill>
        <p:spPr>
          <a:xfrm>
            <a:off x="6400800" y="3505320"/>
            <a:ext cx="2542320" cy="2542320"/>
          </a:xfrm>
          <a:prstGeom prst="rect">
            <a:avLst/>
          </a:prstGeom>
          <a:ln>
            <a:noFill/>
          </a:ln>
        </p:spPr>
      </p:pic>
      <p:sp>
        <p:nvSpPr>
          <p:cNvPr id="84" name="CustomShape 3"/>
          <p:cNvSpPr/>
          <p:nvPr/>
        </p:nvSpPr>
        <p:spPr>
          <a:xfrm>
            <a:off x="428760" y="1357200"/>
            <a:ext cx="8500320" cy="750600"/>
          </a:xfrm>
          <a:prstGeom prst="rect">
            <a:avLst/>
          </a:prstGeom>
          <a:noFill/>
          <a:ln>
            <a:noFill/>
          </a:ln>
        </p:spPr>
        <p:style>
          <a:lnRef idx="0"/>
          <a:fillRef idx="0"/>
          <a:effectRef idx="0"/>
          <a:fontRef idx="minor"/>
        </p:style>
        <p:txBody>
          <a:bodyPr lIns="90000" rIns="90000" tIns="45000" bIns="45000"/>
          <a:p>
            <a:pPr marL="343080" indent="-342360" algn="ctr">
              <a:lnSpc>
                <a:spcPct val="100000"/>
              </a:lnSpc>
            </a:pPr>
            <a:r>
              <a:rPr b="1" i="1" lang="ru-RU" sz="2000" spc="-1" strike="noStrike">
                <a:solidFill>
                  <a:srgbClr val="003300"/>
                </a:solidFill>
                <a:uFill>
                  <a:solidFill>
                    <a:srgbClr val="ffffff"/>
                  </a:solidFill>
                </a:uFill>
                <a:latin typeface="Book Antiqua"/>
                <a:ea typeface="DejaVu Sans"/>
              </a:rPr>
              <a:t>Когда же впервые появились мягкие игрушки? </a:t>
            </a:r>
            <a:endParaRPr b="0" lang="ru-RU" sz="1800" spc="-1" strike="noStrike">
              <a:solidFill>
                <a:srgbClr val="000000"/>
              </a:solidFill>
              <a:uFill>
                <a:solidFill>
                  <a:srgbClr val="ffffff"/>
                </a:solidFill>
              </a:uFill>
              <a:latin typeface="Arial"/>
            </a:endParaRPr>
          </a:p>
          <a:p>
            <a:pPr marL="343080" indent="-342360" algn="ctr">
              <a:lnSpc>
                <a:spcPct val="100000"/>
              </a:lnSpc>
            </a:pPr>
            <a:r>
              <a:rPr b="1" i="1" lang="ru-RU" sz="2000" spc="-1" strike="noStrike">
                <a:solidFill>
                  <a:srgbClr val="003300"/>
                </a:solidFill>
                <a:uFill>
                  <a:solidFill>
                    <a:srgbClr val="ffffff"/>
                  </a:solidFill>
                </a:uFill>
                <a:latin typeface="Book Antiqua"/>
                <a:ea typeface="DejaVu Sans"/>
              </a:rPr>
              <a:t>Знаете ли вы историю их возникновения?</a:t>
            </a:r>
            <a:endParaRPr b="0" lang="ru-RU" sz="1800" spc="-1" strike="noStrike">
              <a:solidFill>
                <a:srgbClr val="000000"/>
              </a:solidFill>
              <a:uFill>
                <a:solidFill>
                  <a:srgbClr val="ffffff"/>
                </a:solidFill>
              </a:uFill>
              <a:latin typeface="Arial"/>
            </a:endParaRPr>
          </a:p>
        </p:txBody>
      </p:sp>
      <p:sp>
        <p:nvSpPr>
          <p:cNvPr id="85" name="CustomShape 4"/>
          <p:cNvSpPr/>
          <p:nvPr/>
        </p:nvSpPr>
        <p:spPr>
          <a:xfrm>
            <a:off x="714240" y="4572000"/>
            <a:ext cx="4571280" cy="368640"/>
          </a:xfrm>
          <a:prstGeom prst="rect">
            <a:avLst/>
          </a:prstGeom>
          <a:noFill/>
          <a:ln>
            <a:noFill/>
          </a:ln>
        </p:spPr>
        <p:style>
          <a:lnRef idx="0"/>
          <a:fillRef idx="0"/>
          <a:effectRef idx="0"/>
          <a:fontRef idx="minor"/>
        </p:style>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CustomShape 1"/>
          <p:cNvSpPr/>
          <p:nvPr/>
        </p:nvSpPr>
        <p:spPr>
          <a:xfrm>
            <a:off x="457200" y="1295280"/>
            <a:ext cx="8305200" cy="2361600"/>
          </a:xfrm>
          <a:prstGeom prst="rect">
            <a:avLst/>
          </a:prstGeom>
          <a:noFill/>
          <a:ln>
            <a:noFill/>
          </a:ln>
        </p:spPr>
        <p:style>
          <a:lnRef idx="0"/>
          <a:fillRef idx="0"/>
          <a:effectRef idx="0"/>
          <a:fontRef idx="minor"/>
        </p:style>
        <p:txBody>
          <a:bodyPr lIns="90000" rIns="90000" tIns="45000" bIns="45000"/>
          <a:p>
            <a:pPr marL="274320" indent="-273600">
              <a:lnSpc>
                <a:spcPct val="100000"/>
              </a:lnSpc>
              <a:buClr>
                <a:srgbClr val="f3a447"/>
              </a:buClr>
              <a:buSzPct val="85000"/>
              <a:buFont typeface="Wingdings 2" charset="2"/>
              <a:buChar char=""/>
            </a:pPr>
            <a:r>
              <a:rPr b="0" lang="ru-RU" sz="2800" spc="-1" strike="noStrike">
                <a:solidFill>
                  <a:srgbClr val="333a1c"/>
                </a:solidFill>
                <a:uFill>
                  <a:solidFill>
                    <a:srgbClr val="ffffff"/>
                  </a:solidFill>
                </a:uFill>
                <a:latin typeface="Constantia"/>
                <a:ea typeface="DejaVu Sans"/>
              </a:rPr>
              <a:t>Одна женщина сшила ее для своей дочки из ненужного тряпья. Кукла долгое время пролежала на чердаке небольшой кофейной фабрики, забытая своей маленькой хозяйкой, которая время от времени там играла, когда мама брала девочку с собой на работу. За то время, которое кукла провела на чердаке, она успела не только запылиться, но и состариться, и закоптиться. А ещё – она пропиталась ароматами кофе, корицы, ванили и других восточных приправ. </a:t>
            </a:r>
            <a:endParaRPr b="0" lang="ru-RU" sz="1800" spc="-1" strike="noStrike">
              <a:solidFill>
                <a:srgbClr val="000000"/>
              </a:solidFill>
              <a:uFill>
                <a:solidFill>
                  <a:srgbClr val="ffffff"/>
                </a:solidFill>
              </a:uFill>
              <a:latin typeface="Arial"/>
            </a:endParaRPr>
          </a:p>
        </p:txBody>
      </p:sp>
      <p:sp>
        <p:nvSpPr>
          <p:cNvPr id="87" name="CustomShape 2"/>
          <p:cNvSpPr/>
          <p:nvPr/>
        </p:nvSpPr>
        <p:spPr>
          <a:xfrm>
            <a:off x="457200" y="152280"/>
            <a:ext cx="8228880" cy="1218600"/>
          </a:xfrm>
          <a:prstGeom prst="rect">
            <a:avLst/>
          </a:prstGeom>
          <a:noFill/>
          <a:ln>
            <a:noFill/>
          </a:ln>
        </p:spPr>
        <p:style>
          <a:lnRef idx="0"/>
          <a:fillRef idx="0"/>
          <a:effectRef idx="0"/>
          <a:fontRef idx="minor"/>
        </p:style>
        <p:txBody>
          <a:bodyPr lIns="90000" rIns="90000" tIns="45000" bIns="45000" anchor="b"/>
          <a:p>
            <a:pPr>
              <a:lnSpc>
                <a:spcPct val="100000"/>
              </a:lnSpc>
            </a:pPr>
            <a:r>
              <a:rPr b="0" lang="ru-RU" sz="4000" spc="-94" strike="noStrike">
                <a:solidFill>
                  <a:srgbClr val="ff0000"/>
                </a:solidFill>
                <a:uFill>
                  <a:solidFill>
                    <a:srgbClr val="ffffff"/>
                  </a:solidFill>
                </a:uFill>
                <a:latin typeface="Constantia"/>
                <a:ea typeface="DejaVu Sans"/>
              </a:rPr>
              <a:t> </a:t>
            </a:r>
            <a:r>
              <a:rPr b="0" lang="ru-RU" sz="4000" spc="-94" strike="noStrike">
                <a:solidFill>
                  <a:srgbClr val="ff0000"/>
                </a:solidFill>
                <a:uFill>
                  <a:solidFill>
                    <a:srgbClr val="ffffff"/>
                  </a:solidFill>
                </a:uFill>
                <a:latin typeface="Constantia"/>
                <a:ea typeface="DejaVu Sans"/>
              </a:rPr>
              <a:t>Возвращение кофейной  игрушки</a:t>
            </a:r>
            <a:endParaRPr b="0" lang="ru-RU" sz="1800" spc="-1" strike="noStrike">
              <a:solidFill>
                <a:srgbClr val="000000"/>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457200" y="1523880"/>
            <a:ext cx="8228880" cy="4571280"/>
          </a:xfrm>
          <a:prstGeom prst="rect">
            <a:avLst/>
          </a:prstGeom>
          <a:noFill/>
          <a:ln>
            <a:noFill/>
          </a:ln>
        </p:spPr>
        <p:style>
          <a:lnRef idx="0"/>
          <a:fillRef idx="0"/>
          <a:effectRef idx="0"/>
          <a:fontRef idx="minor"/>
        </p:style>
        <p:txBody>
          <a:bodyPr lIns="90000" rIns="90000" tIns="45000" bIns="45000"/>
          <a:p>
            <a:pPr marL="274320" indent="-273600">
              <a:lnSpc>
                <a:spcPct val="100000"/>
              </a:lnSpc>
              <a:buClr>
                <a:srgbClr val="f3a447"/>
              </a:buClr>
              <a:buSzPct val="85000"/>
              <a:buFont typeface="Wingdings 2" charset="2"/>
              <a:buChar char=""/>
            </a:pPr>
            <a:r>
              <a:rPr b="0" lang="ru-RU" sz="2600" spc="-1" strike="noStrike">
                <a:solidFill>
                  <a:srgbClr val="333a1c"/>
                </a:solidFill>
                <a:uFill>
                  <a:solidFill>
                    <a:srgbClr val="ffffff"/>
                  </a:solidFill>
                </a:uFill>
                <a:latin typeface="Constantia"/>
                <a:ea typeface="DejaVu Sans"/>
              </a:rPr>
              <a:t>Ткань БЯЗЬ</a:t>
            </a:r>
            <a:endParaRPr b="0" lang="ru-RU" sz="1800" spc="-1" strike="noStrike">
              <a:solidFill>
                <a:srgbClr val="000000"/>
              </a:solidFill>
              <a:uFill>
                <a:solidFill>
                  <a:srgbClr val="ffffff"/>
                </a:solidFill>
              </a:uFill>
              <a:latin typeface="Arial"/>
            </a:endParaRPr>
          </a:p>
          <a:p>
            <a:pPr marL="274320" indent="-273600">
              <a:lnSpc>
                <a:spcPct val="100000"/>
              </a:lnSpc>
              <a:buClr>
                <a:srgbClr val="f3a447"/>
              </a:buClr>
              <a:buSzPct val="85000"/>
              <a:buFont typeface="Wingdings 2" charset="2"/>
              <a:buChar char=""/>
            </a:pPr>
            <a:r>
              <a:rPr b="0" lang="ru-RU" sz="2600" spc="-1" strike="noStrike">
                <a:solidFill>
                  <a:srgbClr val="333a1c"/>
                </a:solidFill>
                <a:uFill>
                  <a:solidFill>
                    <a:srgbClr val="ffffff"/>
                  </a:solidFill>
                </a:uFill>
                <a:latin typeface="Constantia"/>
                <a:ea typeface="DejaVu Sans"/>
              </a:rPr>
              <a:t>Нитки х /б белые, желтые</a:t>
            </a:r>
            <a:endParaRPr b="0" lang="ru-RU" sz="1800" spc="-1" strike="noStrike">
              <a:solidFill>
                <a:srgbClr val="000000"/>
              </a:solidFill>
              <a:uFill>
                <a:solidFill>
                  <a:srgbClr val="ffffff"/>
                </a:solidFill>
              </a:uFill>
              <a:latin typeface="Arial"/>
            </a:endParaRPr>
          </a:p>
          <a:p>
            <a:pPr marL="274320" indent="-273600">
              <a:lnSpc>
                <a:spcPct val="100000"/>
              </a:lnSpc>
              <a:buClr>
                <a:srgbClr val="f3a447"/>
              </a:buClr>
              <a:buSzPct val="85000"/>
              <a:buFont typeface="Wingdings 2" charset="2"/>
              <a:buChar char=""/>
            </a:pPr>
            <a:r>
              <a:rPr b="0" lang="ru-RU" sz="2600" spc="-1" strike="noStrike">
                <a:solidFill>
                  <a:srgbClr val="333a1c"/>
                </a:solidFill>
                <a:uFill>
                  <a:solidFill>
                    <a:srgbClr val="ffffff"/>
                  </a:solidFill>
                </a:uFill>
                <a:latin typeface="Constantia"/>
                <a:ea typeface="DejaVu Sans"/>
              </a:rPr>
              <a:t>Ножницы</a:t>
            </a:r>
            <a:endParaRPr b="0" lang="ru-RU" sz="1800" spc="-1" strike="noStrike">
              <a:solidFill>
                <a:srgbClr val="000000"/>
              </a:solidFill>
              <a:uFill>
                <a:solidFill>
                  <a:srgbClr val="ffffff"/>
                </a:solidFill>
              </a:uFill>
              <a:latin typeface="Arial"/>
            </a:endParaRPr>
          </a:p>
          <a:p>
            <a:pPr marL="274320" indent="-273600">
              <a:lnSpc>
                <a:spcPct val="100000"/>
              </a:lnSpc>
              <a:buClr>
                <a:srgbClr val="f3a447"/>
              </a:buClr>
              <a:buSzPct val="85000"/>
              <a:buFont typeface="Wingdings 2" charset="2"/>
              <a:buChar char=""/>
            </a:pPr>
            <a:r>
              <a:rPr b="0" lang="ru-RU" sz="2600" spc="-1" strike="noStrike">
                <a:solidFill>
                  <a:srgbClr val="333a1c"/>
                </a:solidFill>
                <a:uFill>
                  <a:solidFill>
                    <a:srgbClr val="ffffff"/>
                  </a:solidFill>
                </a:uFill>
                <a:latin typeface="Constantia"/>
                <a:ea typeface="DejaVu Sans"/>
              </a:rPr>
              <a:t>Наполнитель «Синтепон»</a:t>
            </a:r>
            <a:endParaRPr b="0" lang="ru-RU" sz="1800" spc="-1" strike="noStrike">
              <a:solidFill>
                <a:srgbClr val="000000"/>
              </a:solidFill>
              <a:uFill>
                <a:solidFill>
                  <a:srgbClr val="ffffff"/>
                </a:solidFill>
              </a:uFill>
              <a:latin typeface="Arial"/>
            </a:endParaRPr>
          </a:p>
          <a:p>
            <a:pPr marL="274320" indent="-273600">
              <a:lnSpc>
                <a:spcPct val="100000"/>
              </a:lnSpc>
              <a:buClr>
                <a:srgbClr val="f3a447"/>
              </a:buClr>
              <a:buSzPct val="85000"/>
              <a:buFont typeface="Wingdings 2" charset="2"/>
              <a:buChar char=""/>
            </a:pPr>
            <a:r>
              <a:rPr b="0" lang="ru-RU" sz="2600" spc="-1" strike="noStrike">
                <a:solidFill>
                  <a:srgbClr val="333a1c"/>
                </a:solidFill>
                <a:uFill>
                  <a:solidFill>
                    <a:srgbClr val="ffffff"/>
                  </a:solidFill>
                </a:uFill>
                <a:latin typeface="Constantia"/>
                <a:ea typeface="DejaVu Sans"/>
              </a:rPr>
              <a:t>Салфетки для декупажа</a:t>
            </a:r>
            <a:endParaRPr b="0" lang="ru-RU" sz="1800" spc="-1" strike="noStrike">
              <a:solidFill>
                <a:srgbClr val="000000"/>
              </a:solidFill>
              <a:uFill>
                <a:solidFill>
                  <a:srgbClr val="ffffff"/>
                </a:solidFill>
              </a:uFill>
              <a:latin typeface="Arial"/>
            </a:endParaRPr>
          </a:p>
          <a:p>
            <a:pPr marL="274320" indent="-273600">
              <a:lnSpc>
                <a:spcPct val="100000"/>
              </a:lnSpc>
              <a:buClr>
                <a:srgbClr val="f3a447"/>
              </a:buClr>
              <a:buSzPct val="85000"/>
              <a:buFont typeface="Wingdings 2" charset="2"/>
              <a:buChar char=""/>
            </a:pPr>
            <a:r>
              <a:rPr b="0" lang="ru-RU" sz="2600" spc="-1" strike="noStrike">
                <a:solidFill>
                  <a:srgbClr val="333a1c"/>
                </a:solidFill>
                <a:uFill>
                  <a:solidFill>
                    <a:srgbClr val="ffffff"/>
                  </a:solidFill>
                </a:uFill>
                <a:latin typeface="Constantia"/>
                <a:ea typeface="DejaVu Sans"/>
              </a:rPr>
              <a:t>Клей ПВА</a:t>
            </a:r>
            <a:endParaRPr b="0" lang="ru-RU" sz="1800" spc="-1" strike="noStrike">
              <a:solidFill>
                <a:srgbClr val="000000"/>
              </a:solidFill>
              <a:uFill>
                <a:solidFill>
                  <a:srgbClr val="ffffff"/>
                </a:solidFill>
              </a:uFill>
              <a:latin typeface="Arial"/>
            </a:endParaRPr>
          </a:p>
          <a:p>
            <a:pPr marL="274320" indent="-273600">
              <a:lnSpc>
                <a:spcPct val="100000"/>
              </a:lnSpc>
              <a:buClr>
                <a:srgbClr val="f3a447"/>
              </a:buClr>
              <a:buSzPct val="85000"/>
              <a:buFont typeface="Wingdings 2" charset="2"/>
              <a:buChar char=""/>
            </a:pPr>
            <a:r>
              <a:rPr b="0" lang="ru-RU" sz="2600" spc="-1" strike="noStrike">
                <a:solidFill>
                  <a:srgbClr val="333a1c"/>
                </a:solidFill>
                <a:uFill>
                  <a:solidFill>
                    <a:srgbClr val="ffffff"/>
                  </a:solidFill>
                </a:uFill>
                <a:latin typeface="Constantia"/>
                <a:ea typeface="DejaVu Sans"/>
              </a:rPr>
              <a:t>Акриловые краски</a:t>
            </a:r>
            <a:endParaRPr b="0" lang="ru-RU" sz="1800" spc="-1" strike="noStrike">
              <a:solidFill>
                <a:srgbClr val="000000"/>
              </a:solidFill>
              <a:uFill>
                <a:solidFill>
                  <a:srgbClr val="ffffff"/>
                </a:solidFill>
              </a:uFill>
              <a:latin typeface="Arial"/>
            </a:endParaRPr>
          </a:p>
          <a:p>
            <a:pPr marL="274320" indent="-273600">
              <a:lnSpc>
                <a:spcPct val="100000"/>
              </a:lnSpc>
              <a:buClr>
                <a:srgbClr val="f3a447"/>
              </a:buClr>
              <a:buSzPct val="85000"/>
              <a:buFont typeface="Wingdings 2" charset="2"/>
              <a:buChar char=""/>
            </a:pPr>
            <a:r>
              <a:rPr b="0" lang="ru-RU" sz="2600" spc="-1" strike="noStrike">
                <a:solidFill>
                  <a:srgbClr val="333a1c"/>
                </a:solidFill>
                <a:uFill>
                  <a:solidFill>
                    <a:srgbClr val="ffffff"/>
                  </a:solidFill>
                </a:uFill>
                <a:latin typeface="Constantia"/>
                <a:ea typeface="DejaVu Sans"/>
              </a:rPr>
              <a:t>Кисти</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p:txBody>
      </p:sp>
      <p:sp>
        <p:nvSpPr>
          <p:cNvPr id="89" name="CustomShape 2"/>
          <p:cNvSpPr/>
          <p:nvPr/>
        </p:nvSpPr>
        <p:spPr>
          <a:xfrm>
            <a:off x="457200" y="152280"/>
            <a:ext cx="8228880" cy="1218600"/>
          </a:xfrm>
          <a:prstGeom prst="rect">
            <a:avLst/>
          </a:prstGeom>
          <a:noFill/>
          <a:ln>
            <a:noFill/>
          </a:ln>
        </p:spPr>
        <p:style>
          <a:lnRef idx="0"/>
          <a:fillRef idx="0"/>
          <a:effectRef idx="0"/>
          <a:fontRef idx="minor"/>
        </p:style>
        <p:txBody>
          <a:bodyPr lIns="90000" rIns="90000" tIns="45000" bIns="45000" anchor="b"/>
          <a:p>
            <a:pPr>
              <a:lnSpc>
                <a:spcPct val="100000"/>
              </a:lnSpc>
            </a:pPr>
            <a:r>
              <a:rPr b="0" lang="ru-RU" sz="4200" spc="-94" strike="noStrike">
                <a:solidFill>
                  <a:srgbClr val="10243e"/>
                </a:solidFill>
                <a:uFill>
                  <a:solidFill>
                    <a:srgbClr val="ffffff"/>
                  </a:solidFill>
                </a:uFill>
                <a:latin typeface="Constantia"/>
                <a:ea typeface="DejaVu Sans"/>
              </a:rPr>
              <a:t>Для работы потребуется</a:t>
            </a:r>
            <a:endParaRPr b="0" lang="ru-RU" sz="1800" spc="-1" strike="noStrike">
              <a:solidFill>
                <a:srgbClr val="000000"/>
              </a:solidFill>
              <a:uFill>
                <a:solidFill>
                  <a:srgbClr val="ffffff"/>
                </a:solidFill>
              </a:uFill>
              <a:latin typeface="Arial"/>
            </a:endParaRPr>
          </a:p>
        </p:txBody>
      </p:sp>
      <p:pic>
        <p:nvPicPr>
          <p:cNvPr id="90" name="Picture 2" descr=""/>
          <p:cNvPicPr/>
          <p:nvPr/>
        </p:nvPicPr>
        <p:blipFill>
          <a:blip r:embed="rId1"/>
          <a:stretch/>
        </p:blipFill>
        <p:spPr>
          <a:xfrm>
            <a:off x="4800600" y="1600200"/>
            <a:ext cx="3866400" cy="464760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CustomShape 1"/>
          <p:cNvSpPr/>
          <p:nvPr/>
        </p:nvSpPr>
        <p:spPr>
          <a:xfrm>
            <a:off x="457200" y="1523880"/>
            <a:ext cx="8228880" cy="1294560"/>
          </a:xfrm>
          <a:prstGeom prst="rect">
            <a:avLst/>
          </a:prstGeom>
          <a:noFill/>
          <a:ln>
            <a:noFill/>
          </a:ln>
        </p:spPr>
        <p:style>
          <a:lnRef idx="0"/>
          <a:fillRef idx="0"/>
          <a:effectRef idx="0"/>
          <a:fontRef idx="minor"/>
        </p:style>
        <p:txBody>
          <a:bodyPr lIns="90000" rIns="90000" tIns="45000" bIns="45000"/>
          <a:p>
            <a:pPr marL="274320" indent="-273600">
              <a:lnSpc>
                <a:spcPct val="100000"/>
              </a:lnSpc>
              <a:buClr>
                <a:srgbClr val="f3a447"/>
              </a:buClr>
              <a:buSzPct val="85000"/>
              <a:buFont typeface="Wingdings 2" charset="2"/>
              <a:buChar char=""/>
            </a:pPr>
            <a:r>
              <a:rPr b="0" lang="ru-RU" sz="2600" spc="-1" strike="noStrike">
                <a:solidFill>
                  <a:srgbClr val="333a1c"/>
                </a:solidFill>
                <a:uFill>
                  <a:solidFill>
                    <a:srgbClr val="ffffff"/>
                  </a:solidFill>
                </a:uFill>
                <a:latin typeface="Constantia"/>
                <a:ea typeface="DejaVu Sans"/>
              </a:rPr>
              <a:t>Рисую на листе бумаги  карандашом детали лошади.</a:t>
            </a:r>
            <a:endParaRPr b="0" lang="ru-RU" sz="1800" spc="-1" strike="noStrike">
              <a:solidFill>
                <a:srgbClr val="000000"/>
              </a:solidFill>
              <a:uFill>
                <a:solidFill>
                  <a:srgbClr val="ffffff"/>
                </a:solidFill>
              </a:uFill>
              <a:latin typeface="Arial"/>
            </a:endParaRPr>
          </a:p>
          <a:p>
            <a:pPr marL="274320" indent="-273600">
              <a:lnSpc>
                <a:spcPct val="100000"/>
              </a:lnSpc>
              <a:buClr>
                <a:srgbClr val="f3a447"/>
              </a:buClr>
              <a:buSzPct val="85000"/>
              <a:buFont typeface="Wingdings 2" charset="2"/>
              <a:buChar char=""/>
            </a:pPr>
            <a:r>
              <a:rPr b="0" lang="ru-RU" sz="2600" spc="-1" strike="noStrike">
                <a:solidFill>
                  <a:srgbClr val="333a1c"/>
                </a:solidFill>
                <a:uFill>
                  <a:solidFill>
                    <a:srgbClr val="ffffff"/>
                  </a:solidFill>
                </a:uFill>
                <a:latin typeface="Constantia"/>
                <a:ea typeface="DejaVu Sans"/>
              </a:rPr>
              <a:t> </a:t>
            </a:r>
            <a:r>
              <a:rPr b="0" lang="ru-RU" sz="2600" spc="-1" strike="noStrike">
                <a:solidFill>
                  <a:srgbClr val="333a1c"/>
                </a:solidFill>
                <a:uFill>
                  <a:solidFill>
                    <a:srgbClr val="ffffff"/>
                  </a:solidFill>
                </a:uFill>
                <a:latin typeface="Constantia"/>
                <a:ea typeface="DejaVu Sans"/>
              </a:rPr>
              <a:t>Вырезаю.</a:t>
            </a:r>
            <a:endParaRPr b="0" lang="ru-RU" sz="1800" spc="-1" strike="noStrike">
              <a:solidFill>
                <a:srgbClr val="000000"/>
              </a:solidFill>
              <a:uFill>
                <a:solidFill>
                  <a:srgbClr val="ffffff"/>
                </a:solidFill>
              </a:uFill>
              <a:latin typeface="Arial"/>
            </a:endParaRPr>
          </a:p>
        </p:txBody>
      </p:sp>
      <p:sp>
        <p:nvSpPr>
          <p:cNvPr id="92" name="CustomShape 2"/>
          <p:cNvSpPr/>
          <p:nvPr/>
        </p:nvSpPr>
        <p:spPr>
          <a:xfrm>
            <a:off x="457200" y="152280"/>
            <a:ext cx="8228880" cy="1218600"/>
          </a:xfrm>
          <a:prstGeom prst="rect">
            <a:avLst/>
          </a:prstGeom>
          <a:noFill/>
          <a:ln>
            <a:noFill/>
          </a:ln>
        </p:spPr>
        <p:style>
          <a:lnRef idx="0"/>
          <a:fillRef idx="0"/>
          <a:effectRef idx="0"/>
          <a:fontRef idx="minor"/>
        </p:style>
        <p:txBody>
          <a:bodyPr lIns="90000" rIns="90000" tIns="45000" bIns="45000" anchor="b"/>
          <a:p>
            <a:pPr>
              <a:lnSpc>
                <a:spcPct val="100000"/>
              </a:lnSpc>
            </a:pPr>
            <a:r>
              <a:rPr b="0" lang="ru-RU" sz="4200" spc="-94" strike="noStrike">
                <a:solidFill>
                  <a:srgbClr val="10243e"/>
                </a:solidFill>
                <a:uFill>
                  <a:solidFill>
                    <a:srgbClr val="ffffff"/>
                  </a:solidFill>
                </a:uFill>
                <a:latin typeface="Constantia"/>
                <a:ea typeface="DejaVu Sans"/>
              </a:rPr>
              <a:t>Техника выполнения</a:t>
            </a:r>
            <a:endParaRPr b="0" lang="ru-RU" sz="1800" spc="-1" strike="noStrike">
              <a:solidFill>
                <a:srgbClr val="000000"/>
              </a:solidFill>
              <a:uFill>
                <a:solidFill>
                  <a:srgbClr val="ffffff"/>
                </a:solidFill>
              </a:uFill>
              <a:latin typeface="Arial"/>
            </a:endParaRPr>
          </a:p>
        </p:txBody>
      </p:sp>
      <p:pic>
        <p:nvPicPr>
          <p:cNvPr id="93" name="Рисунок 3" descr=""/>
          <p:cNvPicPr/>
          <p:nvPr/>
        </p:nvPicPr>
        <p:blipFill>
          <a:blip r:embed="rId1"/>
          <a:stretch/>
        </p:blipFill>
        <p:spPr>
          <a:xfrm>
            <a:off x="533520" y="3200400"/>
            <a:ext cx="3733200" cy="3276000"/>
          </a:xfrm>
          <a:prstGeom prst="rect">
            <a:avLst/>
          </a:prstGeom>
          <a:ln w="9360">
            <a:noFill/>
          </a:ln>
        </p:spPr>
      </p:pic>
      <p:pic>
        <p:nvPicPr>
          <p:cNvPr id="94" name="Рисунок 4" descr=""/>
          <p:cNvPicPr/>
          <p:nvPr/>
        </p:nvPicPr>
        <p:blipFill>
          <a:blip r:embed="rId2"/>
          <a:stretch/>
        </p:blipFill>
        <p:spPr>
          <a:xfrm>
            <a:off x="4648320" y="3200400"/>
            <a:ext cx="4114080" cy="3276000"/>
          </a:xfrm>
          <a:prstGeom prst="rect">
            <a:avLst/>
          </a:prstGeom>
          <a:ln w="9360">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CustomShape 1"/>
          <p:cNvSpPr/>
          <p:nvPr/>
        </p:nvSpPr>
        <p:spPr>
          <a:xfrm>
            <a:off x="457200" y="457200"/>
            <a:ext cx="8228880" cy="1523160"/>
          </a:xfrm>
          <a:prstGeom prst="rect">
            <a:avLst/>
          </a:prstGeom>
          <a:noFill/>
          <a:ln>
            <a:noFill/>
          </a:ln>
        </p:spPr>
        <p:style>
          <a:lnRef idx="0"/>
          <a:fillRef idx="0"/>
          <a:effectRef idx="0"/>
          <a:fontRef idx="minor"/>
        </p:style>
        <p:txBody>
          <a:bodyPr lIns="90000" rIns="90000" tIns="45000" bIns="45000"/>
          <a:p>
            <a:pPr marL="274320" indent="-273600">
              <a:lnSpc>
                <a:spcPct val="100000"/>
              </a:lnSpc>
              <a:buClr>
                <a:srgbClr val="f3a447"/>
              </a:buClr>
              <a:buSzPct val="85000"/>
              <a:buFont typeface="Wingdings 2" charset="2"/>
              <a:buChar char=""/>
            </a:pPr>
            <a:r>
              <a:rPr b="0" lang="ru-RU" sz="2600" spc="-1" strike="noStrike">
                <a:solidFill>
                  <a:srgbClr val="333a1c"/>
                </a:solidFill>
                <a:uFill>
                  <a:solidFill>
                    <a:srgbClr val="ffffff"/>
                  </a:solidFill>
                </a:uFill>
                <a:latin typeface="Constantia"/>
                <a:ea typeface="DejaVu Sans"/>
              </a:rPr>
              <a:t>Перевожу на ткань. Использую бязь.</a:t>
            </a:r>
            <a:endParaRPr b="0" lang="ru-RU" sz="1800" spc="-1" strike="noStrike">
              <a:solidFill>
                <a:srgbClr val="000000"/>
              </a:solidFill>
              <a:uFill>
                <a:solidFill>
                  <a:srgbClr val="ffffff"/>
                </a:solidFill>
              </a:uFill>
              <a:latin typeface="Arial"/>
            </a:endParaRPr>
          </a:p>
          <a:p>
            <a:pPr marL="274320" indent="-273600">
              <a:lnSpc>
                <a:spcPct val="100000"/>
              </a:lnSpc>
              <a:buClr>
                <a:srgbClr val="f3a447"/>
              </a:buClr>
              <a:buSzPct val="85000"/>
              <a:buFont typeface="Wingdings 2" charset="2"/>
              <a:buChar char=""/>
            </a:pPr>
            <a:r>
              <a:rPr b="0" lang="ru-RU" sz="2600" spc="-1" strike="noStrike">
                <a:solidFill>
                  <a:srgbClr val="333a1c"/>
                </a:solidFill>
                <a:uFill>
                  <a:solidFill>
                    <a:srgbClr val="ffffff"/>
                  </a:solidFill>
                </a:uFill>
                <a:latin typeface="Constantia"/>
                <a:ea typeface="DejaVu Sans"/>
              </a:rPr>
              <a:t>Закрепляю булавками  ткань, вырезаю, прошиваю по линии.</a:t>
            </a:r>
            <a:endParaRPr b="0" lang="ru-RU" sz="1800" spc="-1" strike="noStrike">
              <a:solidFill>
                <a:srgbClr val="000000"/>
              </a:solidFill>
              <a:uFill>
                <a:solidFill>
                  <a:srgbClr val="ffffff"/>
                </a:solidFill>
              </a:uFill>
              <a:latin typeface="Arial"/>
            </a:endParaRPr>
          </a:p>
        </p:txBody>
      </p:sp>
      <p:pic>
        <p:nvPicPr>
          <p:cNvPr id="96" name="Рисунок 3" descr=""/>
          <p:cNvPicPr/>
          <p:nvPr/>
        </p:nvPicPr>
        <p:blipFill>
          <a:blip r:embed="rId1"/>
          <a:stretch/>
        </p:blipFill>
        <p:spPr>
          <a:xfrm rot="5400000">
            <a:off x="191160" y="2552040"/>
            <a:ext cx="4342680" cy="3504600"/>
          </a:xfrm>
          <a:prstGeom prst="rect">
            <a:avLst/>
          </a:prstGeom>
          <a:ln w="9360">
            <a:noFill/>
          </a:ln>
        </p:spPr>
      </p:pic>
      <p:pic>
        <p:nvPicPr>
          <p:cNvPr id="97" name="Рисунок 5" descr=""/>
          <p:cNvPicPr/>
          <p:nvPr/>
        </p:nvPicPr>
        <p:blipFill>
          <a:blip r:embed="rId2"/>
          <a:stretch/>
        </p:blipFill>
        <p:spPr>
          <a:xfrm>
            <a:off x="4572000" y="2133720"/>
            <a:ext cx="3656880" cy="4266360"/>
          </a:xfrm>
          <a:prstGeom prst="rect">
            <a:avLst/>
          </a:prstGeom>
          <a:ln w="9360">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 name="Содержимое 3" descr=""/>
          <p:cNvPicPr/>
          <p:nvPr/>
        </p:nvPicPr>
        <p:blipFill>
          <a:blip r:embed="rId1"/>
          <a:stretch/>
        </p:blipFill>
        <p:spPr>
          <a:xfrm>
            <a:off x="685800" y="1981080"/>
            <a:ext cx="3885480" cy="4055760"/>
          </a:xfrm>
          <a:prstGeom prst="rect">
            <a:avLst/>
          </a:prstGeom>
          <a:ln w="9360">
            <a:noFill/>
          </a:ln>
        </p:spPr>
      </p:pic>
      <p:sp>
        <p:nvSpPr>
          <p:cNvPr id="99" name="CustomShape 1"/>
          <p:cNvSpPr/>
          <p:nvPr/>
        </p:nvSpPr>
        <p:spPr>
          <a:xfrm>
            <a:off x="457200" y="304920"/>
            <a:ext cx="8228880" cy="1447200"/>
          </a:xfrm>
          <a:prstGeom prst="rect">
            <a:avLst/>
          </a:prstGeom>
          <a:noFill/>
          <a:ln>
            <a:noFill/>
          </a:ln>
        </p:spPr>
        <p:style>
          <a:lnRef idx="0"/>
          <a:fillRef idx="0"/>
          <a:effectRef idx="0"/>
          <a:fontRef idx="minor"/>
        </p:style>
        <p:txBody>
          <a:bodyPr lIns="90000" rIns="90000" tIns="45000" bIns="45000" anchor="b"/>
          <a:p>
            <a:endParaRPr b="0" lang="ru-RU" sz="1800" spc="-1" strike="noStrike">
              <a:solidFill>
                <a:srgbClr val="000000"/>
              </a:solidFill>
              <a:uFill>
                <a:solidFill>
                  <a:srgbClr val="ffffff"/>
                </a:solidFill>
              </a:uFill>
              <a:latin typeface="Arial"/>
            </a:endParaRPr>
          </a:p>
          <a:p>
            <a:endParaRPr b="0" lang="ru-RU" sz="1800" spc="-1" strike="noStrike">
              <a:solidFill>
                <a:srgbClr val="000000"/>
              </a:solidFill>
              <a:uFill>
                <a:solidFill>
                  <a:srgbClr val="ffffff"/>
                </a:solidFill>
              </a:uFill>
              <a:latin typeface="Arial"/>
            </a:endParaRPr>
          </a:p>
          <a:p>
            <a:r>
              <a:rPr b="0" lang="ru-RU" sz="2400" spc="-94" strike="noStrike">
                <a:solidFill>
                  <a:srgbClr val="333a1c"/>
                </a:solidFill>
                <a:uFill>
                  <a:solidFill>
                    <a:srgbClr val="ffffff"/>
                  </a:solidFill>
                </a:uFill>
                <a:latin typeface="Constantia"/>
                <a:ea typeface="DejaVu Sans"/>
              </a:rPr>
              <a:t>Выворачиваю</a:t>
            </a:r>
            <a:endParaRPr b="0" lang="ru-RU" sz="1800" spc="-1" strike="noStrike">
              <a:solidFill>
                <a:srgbClr val="000000"/>
              </a:solidFill>
              <a:uFill>
                <a:solidFill>
                  <a:srgbClr val="ffffff"/>
                </a:solidFill>
              </a:uFill>
              <a:latin typeface="Arial"/>
            </a:endParaRPr>
          </a:p>
          <a:p>
            <a:r>
              <a:rPr b="0" lang="ru-RU" sz="2400" spc="-94" strike="noStrike">
                <a:solidFill>
                  <a:srgbClr val="333a1c"/>
                </a:solidFill>
                <a:uFill>
                  <a:solidFill>
                    <a:srgbClr val="ffffff"/>
                  </a:solidFill>
                </a:uFill>
                <a:latin typeface="Constantia"/>
                <a:ea typeface="DejaVu Sans"/>
              </a:rPr>
              <a:t>Набиваю синтепоном.        </a:t>
            </a:r>
            <a:endParaRPr b="0" lang="ru-RU" sz="1800" spc="-1" strike="noStrike">
              <a:solidFill>
                <a:srgbClr val="000000"/>
              </a:solidFill>
              <a:uFill>
                <a:solidFill>
                  <a:srgbClr val="ffffff"/>
                </a:solidFill>
              </a:uFill>
              <a:latin typeface="Arial"/>
            </a:endParaRPr>
          </a:p>
          <a:p>
            <a:r>
              <a:rPr b="0" lang="ru-RU" sz="2400" spc="-94" strike="noStrike">
                <a:solidFill>
                  <a:srgbClr val="333a1c"/>
                </a:solidFill>
                <a:uFill>
                  <a:solidFill>
                    <a:srgbClr val="ffffff"/>
                  </a:solidFill>
                </a:uFill>
                <a:latin typeface="Constantia"/>
                <a:ea typeface="DejaVu Sans"/>
              </a:rPr>
              <a:t>Место где набивалось  синтепоном зашиваю потайным швом .</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p:txBody>
      </p:sp>
      <p:pic>
        <p:nvPicPr>
          <p:cNvPr id="100" name="Рисунок 4" descr=""/>
          <p:cNvPicPr/>
          <p:nvPr/>
        </p:nvPicPr>
        <p:blipFill>
          <a:blip r:embed="rId2"/>
          <a:stretch/>
        </p:blipFill>
        <p:spPr>
          <a:xfrm>
            <a:off x="4724280" y="1981080"/>
            <a:ext cx="4114080" cy="4075560"/>
          </a:xfrm>
          <a:prstGeom prst="rect">
            <a:avLst/>
          </a:prstGeom>
          <a:ln w="9360">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Paper</Template>
  <TotalTime>234</TotalTime>
  <Application>LibreOffice/5.1.6.2$Linux_X86_64 LibreOffice_project/10m0$Build-2</Application>
  <Words>358</Words>
  <Paragraphs>40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2013-12-02T16:58:01Z</dcterms:created>
  <dc:creator>анка</dc:creator>
  <dc:description/>
  <dc:language>ru-RU</dc:language>
  <cp:lastModifiedBy/>
  <dcterms:modified xsi:type="dcterms:W3CDTF">2018-10-11T16:14:40Z</dcterms:modified>
  <cp:revision>43</cp:revision>
  <dc:subject/>
  <dc:title>Мягкая игрушка  «Новогодняя лошадка»</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0</vt:bool>
  </property>
  <property fmtid="{D5CDD505-2E9C-101B-9397-08002B2CF9AE}" pid="10" name="ShareDoc">
    <vt:bool>0</vt:bool>
  </property>
  <property fmtid="{D5CDD505-2E9C-101B-9397-08002B2CF9AE}" pid="11" name="Slides">
    <vt:i4>15</vt:i4>
  </property>
</Properties>
</file>